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1" r:id="rId4"/>
  </p:sldMasterIdLst>
  <p:notesMasterIdLst>
    <p:notesMasterId r:id="rId23"/>
  </p:notesMasterIdLst>
  <p:sldIdLst>
    <p:sldId id="256" r:id="rId5"/>
    <p:sldId id="257" r:id="rId6"/>
    <p:sldId id="260" r:id="rId7"/>
    <p:sldId id="262" r:id="rId8"/>
    <p:sldId id="263" r:id="rId9"/>
    <p:sldId id="264" r:id="rId10"/>
    <p:sldId id="275" r:id="rId11"/>
    <p:sldId id="276" r:id="rId12"/>
    <p:sldId id="277" r:id="rId13"/>
    <p:sldId id="278" r:id="rId14"/>
    <p:sldId id="279" r:id="rId15"/>
    <p:sldId id="280" r:id="rId16"/>
    <p:sldId id="272" r:id="rId17"/>
    <p:sldId id="273" r:id="rId18"/>
    <p:sldId id="271" r:id="rId19"/>
    <p:sldId id="274" r:id="rId20"/>
    <p:sldId id="269" r:id="rId21"/>
    <p:sldId id="27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157BFA-1B62-9E65-7E52-DD4D0FEF5661}" v="14" dt="2024-04-08T18:35:06.739"/>
    <p1510:client id="{403B5230-B7DC-4DA7-A2B7-4F1EA702391F}" v="56" dt="2024-04-08T13:12:44.322"/>
    <p1510:client id="{5ADEBD4A-E668-2EEF-9DCE-3538AC00D9A6}" v="532" dt="2024-04-07T19:32:52.852"/>
    <p1510:client id="{65820251-4713-68DB-E153-2A1A224F3C56}" v="41" dt="2024-04-08T17:16:15.223"/>
    <p1510:client id="{7BF693B0-CD1B-46C1-8853-AC45EE7827D0}" v="1" dt="2024-04-08T14:19:33.652"/>
    <p1510:client id="{A248A1A3-C61E-F033-782C-E918564A9B27}" v="316" dt="2024-04-08T18:34:57.903"/>
    <p1510:client id="{AB206837-503F-C60A-24A9-961B66BDC57D}" v="8" dt="2024-04-07T23:22:57.939"/>
    <p1510:client id="{B3B295AC-1C7F-FF4A-9F86-B3891D6C0A8A}" v="24" dt="2024-04-08T03:11:25.268"/>
    <p1510:client id="{BD3B438B-2AD9-492D-A812-A0F516A5ADC7}" v="22" dt="2024-04-08T18:24:28.363"/>
    <p1510:client id="{D3B29200-EE49-7806-3190-4C00A8B921AA}" v="42" dt="2024-04-08T17:28:22.502"/>
    <p1510:client id="{D84CCEC0-4457-81C6-3A5E-E21EC0BE1385}" v="11" dt="2024-04-08T01:11:17.013"/>
    <p1510:client id="{F356890B-1736-B142-968A-14BC1A9C3AB3}" v="69" dt="2024-04-08T19:23:01.1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nnat Jain" userId="S::pr269852@dal.ca::f5597249-67dd-49dc-8e21-228233d82e14" providerId="AD" clId="Web-{BD3B438B-2AD9-492D-A812-A0F516A5ADC7}"/>
    <pc:docChg chg="modSld">
      <pc:chgData name="Prannat Jain" userId="S::pr269852@dal.ca::f5597249-67dd-49dc-8e21-228233d82e14" providerId="AD" clId="Web-{BD3B438B-2AD9-492D-A812-A0F516A5ADC7}" dt="2024-04-08T18:24:26.066" v="267"/>
      <pc:docMkLst>
        <pc:docMk/>
      </pc:docMkLst>
      <pc:sldChg chg="modSp modNotes">
        <pc:chgData name="Prannat Jain" userId="S::pr269852@dal.ca::f5597249-67dd-49dc-8e21-228233d82e14" providerId="AD" clId="Web-{BD3B438B-2AD9-492D-A812-A0F516A5ADC7}" dt="2024-04-08T18:23:45.612" v="261"/>
        <pc:sldMkLst>
          <pc:docMk/>
          <pc:sldMk cId="3163139373" sldId="256"/>
        </pc:sldMkLst>
        <pc:spChg chg="mod">
          <ac:chgData name="Prannat Jain" userId="S::pr269852@dal.ca::f5597249-67dd-49dc-8e21-228233d82e14" providerId="AD" clId="Web-{BD3B438B-2AD9-492D-A812-A0F516A5ADC7}" dt="2024-04-08T18:10:18.256" v="140" actId="20577"/>
          <ac:spMkLst>
            <pc:docMk/>
            <pc:sldMk cId="3163139373" sldId="256"/>
            <ac:spMk id="3" creationId="{6E159399-85FD-8089-2D96-907CAE8310FB}"/>
          </ac:spMkLst>
        </pc:spChg>
      </pc:sldChg>
      <pc:sldChg chg="modSp">
        <pc:chgData name="Prannat Jain" userId="S::pr269852@dal.ca::f5597249-67dd-49dc-8e21-228233d82e14" providerId="AD" clId="Web-{BD3B438B-2AD9-492D-A812-A0F516A5ADC7}" dt="2024-04-08T18:09:55.443" v="136" actId="20577"/>
        <pc:sldMkLst>
          <pc:docMk/>
          <pc:sldMk cId="82449078" sldId="257"/>
        </pc:sldMkLst>
        <pc:graphicFrameChg chg="modGraphic">
          <ac:chgData name="Prannat Jain" userId="S::pr269852@dal.ca::f5597249-67dd-49dc-8e21-228233d82e14" providerId="AD" clId="Web-{BD3B438B-2AD9-492D-A812-A0F516A5ADC7}" dt="2024-04-08T18:09:55.443" v="136" actId="20577"/>
          <ac:graphicFrameMkLst>
            <pc:docMk/>
            <pc:sldMk cId="82449078" sldId="257"/>
            <ac:graphicFrameMk id="7" creationId="{9058F5E3-54D6-1974-DB60-BC8825059792}"/>
          </ac:graphicFrameMkLst>
        </pc:graphicFrameChg>
      </pc:sldChg>
      <pc:sldChg chg="modNotes">
        <pc:chgData name="Prannat Jain" userId="S::pr269852@dal.ca::f5597249-67dd-49dc-8e21-228233d82e14" providerId="AD" clId="Web-{BD3B438B-2AD9-492D-A812-A0F516A5ADC7}" dt="2024-04-08T18:23:57.253" v="265"/>
        <pc:sldMkLst>
          <pc:docMk/>
          <pc:sldMk cId="3284022104" sldId="262"/>
        </pc:sldMkLst>
      </pc:sldChg>
      <pc:sldChg chg="modNotes">
        <pc:chgData name="Prannat Jain" userId="S::pr269852@dal.ca::f5597249-67dd-49dc-8e21-228233d82e14" providerId="AD" clId="Web-{BD3B438B-2AD9-492D-A812-A0F516A5ADC7}" dt="2024-04-08T18:24:26.066" v="267"/>
        <pc:sldMkLst>
          <pc:docMk/>
          <pc:sldMk cId="3555965686" sldId="272"/>
        </pc:sldMkLst>
      </pc:sldChg>
      <pc:sldChg chg="modSp">
        <pc:chgData name="Prannat Jain" userId="S::pr269852@dal.ca::f5597249-67dd-49dc-8e21-228233d82e14" providerId="AD" clId="Web-{BD3B438B-2AD9-492D-A812-A0F516A5ADC7}" dt="2024-04-08T18:06:44.033" v="10" actId="20577"/>
        <pc:sldMkLst>
          <pc:docMk/>
          <pc:sldMk cId="554307338" sldId="277"/>
        </pc:sldMkLst>
        <pc:spChg chg="mod">
          <ac:chgData name="Prannat Jain" userId="S::pr269852@dal.ca::f5597249-67dd-49dc-8e21-228233d82e14" providerId="AD" clId="Web-{BD3B438B-2AD9-492D-A812-A0F516A5ADC7}" dt="2024-04-08T18:06:44.033" v="10" actId="20577"/>
          <ac:spMkLst>
            <pc:docMk/>
            <pc:sldMk cId="554307338" sldId="277"/>
            <ac:spMk id="2" creationId="{69FA643A-3694-4AD2-ED79-4FBF8E930A5B}"/>
          </ac:spMkLst>
        </pc:spChg>
      </pc:sldChg>
    </pc:docChg>
  </pc:docChgLst>
  <pc:docChgLst>
    <pc:chgData name="Angus MacGillivray" userId="S::an368633@dal.ca::6ca05dc8-bc7f-4b62-a3e4-70dc27fcb1df" providerId="AD" clId="Web-{E0EBE284-EAB6-4711-BACE-B31CE96C2D95}"/>
    <pc:docChg chg="addSld modSld addMainMaster delMainMaster">
      <pc:chgData name="Angus MacGillivray" userId="S::an368633@dal.ca::6ca05dc8-bc7f-4b62-a3e4-70dc27fcb1df" providerId="AD" clId="Web-{E0EBE284-EAB6-4711-BACE-B31CE96C2D95}" dt="2024-04-07T19:09:46.097" v="31" actId="20577"/>
      <pc:docMkLst>
        <pc:docMk/>
      </pc:docMkLst>
      <pc:sldChg chg="modSp new mod modClrScheme chgLayout">
        <pc:chgData name="Angus MacGillivray" userId="S::an368633@dal.ca::6ca05dc8-bc7f-4b62-a3e4-70dc27fcb1df" providerId="AD" clId="Web-{E0EBE284-EAB6-4711-BACE-B31CE96C2D95}" dt="2024-04-07T19:09:46.097" v="31" actId="20577"/>
        <pc:sldMkLst>
          <pc:docMk/>
          <pc:sldMk cId="3163139373" sldId="256"/>
        </pc:sldMkLst>
        <pc:spChg chg="mod ord">
          <ac:chgData name="Angus MacGillivray" userId="S::an368633@dal.ca::6ca05dc8-bc7f-4b62-a3e4-70dc27fcb1df" providerId="AD" clId="Web-{E0EBE284-EAB6-4711-BACE-B31CE96C2D95}" dt="2024-04-07T19:09:38.691" v="27"/>
          <ac:spMkLst>
            <pc:docMk/>
            <pc:sldMk cId="3163139373" sldId="256"/>
            <ac:spMk id="2" creationId="{03C7CD7E-63EF-3C9A-4D8A-58AAEDB87C54}"/>
          </ac:spMkLst>
        </pc:spChg>
        <pc:spChg chg="mod ord">
          <ac:chgData name="Angus MacGillivray" userId="S::an368633@dal.ca::6ca05dc8-bc7f-4b62-a3e4-70dc27fcb1df" providerId="AD" clId="Web-{E0EBE284-EAB6-4711-BACE-B31CE96C2D95}" dt="2024-04-07T19:09:46.097" v="31" actId="20577"/>
          <ac:spMkLst>
            <pc:docMk/>
            <pc:sldMk cId="3163139373" sldId="256"/>
            <ac:spMk id="3" creationId="{6E159399-85FD-8089-2D96-907CAE8310FB}"/>
          </ac:spMkLst>
        </pc:spChg>
      </pc:sldChg>
      <pc:sldMasterChg chg="del delSldLayout">
        <pc:chgData name="Angus MacGillivray" userId="S::an368633@dal.ca::6ca05dc8-bc7f-4b62-a3e4-70dc27fcb1df" providerId="AD" clId="Web-{E0EBE284-EAB6-4711-BACE-B31CE96C2D95}" dt="2024-04-07T19:08:10.674" v="1"/>
        <pc:sldMasterMkLst>
          <pc:docMk/>
          <pc:sldMasterMk cId="2460954070" sldId="2147483660"/>
        </pc:sldMasterMkLst>
        <pc:sldLayoutChg chg="del">
          <pc:chgData name="Angus MacGillivray" userId="S::an368633@dal.ca::6ca05dc8-bc7f-4b62-a3e4-70dc27fcb1df" providerId="AD" clId="Web-{E0EBE284-EAB6-4711-BACE-B31CE96C2D95}" dt="2024-04-07T19:08:10.674" v="1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Angus MacGillivray" userId="S::an368633@dal.ca::6ca05dc8-bc7f-4b62-a3e4-70dc27fcb1df" providerId="AD" clId="Web-{E0EBE284-EAB6-4711-BACE-B31CE96C2D95}" dt="2024-04-07T19:08:10.674" v="1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Angus MacGillivray" userId="S::an368633@dal.ca::6ca05dc8-bc7f-4b62-a3e4-70dc27fcb1df" providerId="AD" clId="Web-{E0EBE284-EAB6-4711-BACE-B31CE96C2D95}" dt="2024-04-07T19:08:10.674" v="1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Angus MacGillivray" userId="S::an368633@dal.ca::6ca05dc8-bc7f-4b62-a3e4-70dc27fcb1df" providerId="AD" clId="Web-{E0EBE284-EAB6-4711-BACE-B31CE96C2D95}" dt="2024-04-07T19:08:10.674" v="1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Angus MacGillivray" userId="S::an368633@dal.ca::6ca05dc8-bc7f-4b62-a3e4-70dc27fcb1df" providerId="AD" clId="Web-{E0EBE284-EAB6-4711-BACE-B31CE96C2D95}" dt="2024-04-07T19:08:10.674" v="1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Angus MacGillivray" userId="S::an368633@dal.ca::6ca05dc8-bc7f-4b62-a3e4-70dc27fcb1df" providerId="AD" clId="Web-{E0EBE284-EAB6-4711-BACE-B31CE96C2D95}" dt="2024-04-07T19:08:10.674" v="1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Angus MacGillivray" userId="S::an368633@dal.ca::6ca05dc8-bc7f-4b62-a3e4-70dc27fcb1df" providerId="AD" clId="Web-{E0EBE284-EAB6-4711-BACE-B31CE96C2D95}" dt="2024-04-07T19:08:10.674" v="1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Angus MacGillivray" userId="S::an368633@dal.ca::6ca05dc8-bc7f-4b62-a3e4-70dc27fcb1df" providerId="AD" clId="Web-{E0EBE284-EAB6-4711-BACE-B31CE96C2D95}" dt="2024-04-07T19:08:10.674" v="1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Angus MacGillivray" userId="S::an368633@dal.ca::6ca05dc8-bc7f-4b62-a3e4-70dc27fcb1df" providerId="AD" clId="Web-{E0EBE284-EAB6-4711-BACE-B31CE96C2D95}" dt="2024-04-07T19:08:10.674" v="1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Angus MacGillivray" userId="S::an368633@dal.ca::6ca05dc8-bc7f-4b62-a3e4-70dc27fcb1df" providerId="AD" clId="Web-{E0EBE284-EAB6-4711-BACE-B31CE96C2D95}" dt="2024-04-07T19:08:10.674" v="1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Angus MacGillivray" userId="S::an368633@dal.ca::6ca05dc8-bc7f-4b62-a3e4-70dc27fcb1df" providerId="AD" clId="Web-{E0EBE284-EAB6-4711-BACE-B31CE96C2D95}" dt="2024-04-07T19:08:10.674" v="1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Angus MacGillivray" userId="S::an368633@dal.ca::6ca05dc8-bc7f-4b62-a3e4-70dc27fcb1df" providerId="AD" clId="Web-{E0EBE284-EAB6-4711-BACE-B31CE96C2D95}" dt="2024-04-07T19:08:13.158" v="2"/>
        <pc:sldMasterMkLst>
          <pc:docMk/>
          <pc:sldMasterMk cId="226399713" sldId="2147483672"/>
        </pc:sldMasterMkLst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2912199420" sldId="214748367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3410152140" sldId="214748367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4002561047" sldId="214748367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4252013893" sldId="214748367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2777348362" sldId="214748367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2398752259" sldId="214748367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1903024708" sldId="214748367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69968895" sldId="214748368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248366826" sldId="214748368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1269286574" sldId="214748368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315142118" sldId="214748368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3229498262" sldId="214748368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57658785" sldId="214748368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3197084866" sldId="214748368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3651372750" sldId="214748368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3640804356" sldId="214748368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3.158" v="2"/>
          <pc:sldLayoutMkLst>
            <pc:docMk/>
            <pc:sldMasterMk cId="226399713" sldId="2147483672"/>
            <pc:sldLayoutMk cId="1551062242" sldId="2147483689"/>
          </pc:sldLayoutMkLst>
        </pc:sldLayoutChg>
      </pc:sldMasterChg>
      <pc:sldMasterChg chg="add del addSldLayout delSldLayout modSldLayout">
        <pc:chgData name="Angus MacGillivray" userId="S::an368633@dal.ca::6ca05dc8-bc7f-4b62-a3e4-70dc27fcb1df" providerId="AD" clId="Web-{E0EBE284-EAB6-4711-BACE-B31CE96C2D95}" dt="2024-04-07T19:08:15.783" v="3"/>
        <pc:sldMasterMkLst>
          <pc:docMk/>
          <pc:sldMasterMk cId="3653458841" sldId="2147483690"/>
        </pc:sldMasterMkLst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810308497" sldId="214748369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2405255492" sldId="214748369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534509540" sldId="214748369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2616342308" sldId="214748369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14237971" sldId="214748369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2243468738" sldId="214748369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3553823268" sldId="214748369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4245442991" sldId="214748369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2610965343" sldId="214748369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2491237931" sldId="214748370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2437054955" sldId="214748370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2953168595" sldId="214748370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1114649534" sldId="214748370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4096721032" sldId="214748370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2054417794" sldId="214748370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3171813377" sldId="214748370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15.783" v="3"/>
          <pc:sldLayoutMkLst>
            <pc:docMk/>
            <pc:sldMasterMk cId="3653458841" sldId="2147483690"/>
            <pc:sldLayoutMk cId="3636738685" sldId="2147483707"/>
          </pc:sldLayoutMkLst>
        </pc:sldLayoutChg>
      </pc:sldMasterChg>
      <pc:sldMasterChg chg="add del addSldLayout delSldLayout modSldLayout">
        <pc:chgData name="Angus MacGillivray" userId="S::an368633@dal.ca::6ca05dc8-bc7f-4b62-a3e4-70dc27fcb1df" providerId="AD" clId="Web-{E0EBE284-EAB6-4711-BACE-B31CE96C2D95}" dt="2024-04-07T19:08:28.830" v="4"/>
        <pc:sldMasterMkLst>
          <pc:docMk/>
          <pc:sldMasterMk cId="3293850525" sldId="2147483708"/>
        </pc:sldMasterMkLst>
        <pc:sldLayoutChg chg="add del mod replId">
          <pc:chgData name="Angus MacGillivray" userId="S::an368633@dal.ca::6ca05dc8-bc7f-4b62-a3e4-70dc27fcb1df" providerId="AD" clId="Web-{E0EBE284-EAB6-4711-BACE-B31CE96C2D95}" dt="2024-04-07T19:08:28.830" v="4"/>
          <pc:sldLayoutMkLst>
            <pc:docMk/>
            <pc:sldMasterMk cId="3293850525" sldId="2147483708"/>
            <pc:sldLayoutMk cId="1155495456" sldId="214748370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28.830" v="4"/>
          <pc:sldLayoutMkLst>
            <pc:docMk/>
            <pc:sldMasterMk cId="3293850525" sldId="2147483708"/>
            <pc:sldLayoutMk cId="3808842904" sldId="214748371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28.830" v="4"/>
          <pc:sldLayoutMkLst>
            <pc:docMk/>
            <pc:sldMasterMk cId="3293850525" sldId="2147483708"/>
            <pc:sldLayoutMk cId="2141835914" sldId="214748371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28.830" v="4"/>
          <pc:sldLayoutMkLst>
            <pc:docMk/>
            <pc:sldMasterMk cId="3293850525" sldId="2147483708"/>
            <pc:sldLayoutMk cId="2778919000" sldId="214748371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28.830" v="4"/>
          <pc:sldLayoutMkLst>
            <pc:docMk/>
            <pc:sldMasterMk cId="3293850525" sldId="2147483708"/>
            <pc:sldLayoutMk cId="4091231111" sldId="214748371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28.830" v="4"/>
          <pc:sldLayoutMkLst>
            <pc:docMk/>
            <pc:sldMasterMk cId="3293850525" sldId="2147483708"/>
            <pc:sldLayoutMk cId="3255268407" sldId="214748371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28.830" v="4"/>
          <pc:sldLayoutMkLst>
            <pc:docMk/>
            <pc:sldMasterMk cId="3293850525" sldId="2147483708"/>
            <pc:sldLayoutMk cId="2484964459" sldId="214748371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28.830" v="4"/>
          <pc:sldLayoutMkLst>
            <pc:docMk/>
            <pc:sldMasterMk cId="3293850525" sldId="2147483708"/>
            <pc:sldLayoutMk cId="2775931454" sldId="214748371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28.830" v="4"/>
          <pc:sldLayoutMkLst>
            <pc:docMk/>
            <pc:sldMasterMk cId="3293850525" sldId="2147483708"/>
            <pc:sldLayoutMk cId="740875958" sldId="214748371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28.830" v="4"/>
          <pc:sldLayoutMkLst>
            <pc:docMk/>
            <pc:sldMasterMk cId="3293850525" sldId="2147483708"/>
            <pc:sldLayoutMk cId="166804949" sldId="214748371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28.830" v="4"/>
          <pc:sldLayoutMkLst>
            <pc:docMk/>
            <pc:sldMasterMk cId="3293850525" sldId="2147483708"/>
            <pc:sldLayoutMk cId="2725205397" sldId="2147483719"/>
          </pc:sldLayoutMkLst>
        </pc:sldLayoutChg>
      </pc:sldMasterChg>
      <pc:sldMasterChg chg="add del addSldLayout delSldLayout modSldLayout">
        <pc:chgData name="Angus MacGillivray" userId="S::an368633@dal.ca::6ca05dc8-bc7f-4b62-a3e4-70dc27fcb1df" providerId="AD" clId="Web-{E0EBE284-EAB6-4711-BACE-B31CE96C2D95}" dt="2024-04-07T19:08:32.721" v="5"/>
        <pc:sldMasterMkLst>
          <pc:docMk/>
          <pc:sldMasterMk cId="1717509101" sldId="2147483720"/>
        </pc:sldMasterMkLst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3180909208" sldId="214748372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3085764888" sldId="214748372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3219138615" sldId="214748372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1417942633" sldId="214748372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685541777" sldId="214748372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2762169464" sldId="214748372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956597892" sldId="214748372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4095669027" sldId="214748372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4185219896" sldId="214748372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558304510" sldId="214748373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3294689004" sldId="214748373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3294868146" sldId="214748373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3237159949" sldId="214748373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2813104099" sldId="214748373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1361291440" sldId="214748373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3713709050" sldId="214748373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32.721" v="5"/>
          <pc:sldLayoutMkLst>
            <pc:docMk/>
            <pc:sldMasterMk cId="1717509101" sldId="2147483720"/>
            <pc:sldLayoutMk cId="3211425060" sldId="2147483737"/>
          </pc:sldLayoutMkLst>
        </pc:sldLayoutChg>
      </pc:sldMasterChg>
      <pc:sldMasterChg chg="add del addSldLayout delSldLayout modSldLayout">
        <pc:chgData name="Angus MacGillivray" userId="S::an368633@dal.ca::6ca05dc8-bc7f-4b62-a3e4-70dc27fcb1df" providerId="AD" clId="Web-{E0EBE284-EAB6-4711-BACE-B31CE96C2D95}" dt="2024-04-07T19:08:43.643" v="6"/>
        <pc:sldMasterMkLst>
          <pc:docMk/>
          <pc:sldMasterMk cId="1004717735" sldId="2147483738"/>
        </pc:sldMasterMkLst>
        <pc:sldLayoutChg chg="add del mod replId">
          <pc:chgData name="Angus MacGillivray" userId="S::an368633@dal.ca::6ca05dc8-bc7f-4b62-a3e4-70dc27fcb1df" providerId="AD" clId="Web-{E0EBE284-EAB6-4711-BACE-B31CE96C2D95}" dt="2024-04-07T19:08:43.643" v="6"/>
          <pc:sldLayoutMkLst>
            <pc:docMk/>
            <pc:sldMasterMk cId="1004717735" sldId="2147483738"/>
            <pc:sldLayoutMk cId="1349864771" sldId="214748373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43.643" v="6"/>
          <pc:sldLayoutMkLst>
            <pc:docMk/>
            <pc:sldMasterMk cId="1004717735" sldId="2147483738"/>
            <pc:sldLayoutMk cId="1009082468" sldId="214748374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43.643" v="6"/>
          <pc:sldLayoutMkLst>
            <pc:docMk/>
            <pc:sldMasterMk cId="1004717735" sldId="2147483738"/>
            <pc:sldLayoutMk cId="1298754513" sldId="214748374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43.643" v="6"/>
          <pc:sldLayoutMkLst>
            <pc:docMk/>
            <pc:sldMasterMk cId="1004717735" sldId="2147483738"/>
            <pc:sldLayoutMk cId="3658860799" sldId="214748374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43.643" v="6"/>
          <pc:sldLayoutMkLst>
            <pc:docMk/>
            <pc:sldMasterMk cId="1004717735" sldId="2147483738"/>
            <pc:sldLayoutMk cId="4278633535" sldId="214748374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43.643" v="6"/>
          <pc:sldLayoutMkLst>
            <pc:docMk/>
            <pc:sldMasterMk cId="1004717735" sldId="2147483738"/>
            <pc:sldLayoutMk cId="3952631890" sldId="214748374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43.643" v="6"/>
          <pc:sldLayoutMkLst>
            <pc:docMk/>
            <pc:sldMasterMk cId="1004717735" sldId="2147483738"/>
            <pc:sldLayoutMk cId="1498127436" sldId="214748374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43.643" v="6"/>
          <pc:sldLayoutMkLst>
            <pc:docMk/>
            <pc:sldMasterMk cId="1004717735" sldId="2147483738"/>
            <pc:sldLayoutMk cId="3905899188" sldId="214748374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43.643" v="6"/>
          <pc:sldLayoutMkLst>
            <pc:docMk/>
            <pc:sldMasterMk cId="1004717735" sldId="2147483738"/>
            <pc:sldLayoutMk cId="3357069342" sldId="214748374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43.643" v="6"/>
          <pc:sldLayoutMkLst>
            <pc:docMk/>
            <pc:sldMasterMk cId="1004717735" sldId="2147483738"/>
            <pc:sldLayoutMk cId="1708597775" sldId="214748374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43.643" v="6"/>
          <pc:sldLayoutMkLst>
            <pc:docMk/>
            <pc:sldMasterMk cId="1004717735" sldId="2147483738"/>
            <pc:sldLayoutMk cId="3188552575" sldId="2147483749"/>
          </pc:sldLayoutMkLst>
        </pc:sldLayoutChg>
      </pc:sldMasterChg>
      <pc:sldMasterChg chg="add del addSldLayout delSldLayout modSldLayout">
        <pc:chgData name="Angus MacGillivray" userId="S::an368633@dal.ca::6ca05dc8-bc7f-4b62-a3e4-70dc27fcb1df" providerId="AD" clId="Web-{E0EBE284-EAB6-4711-BACE-B31CE96C2D95}" dt="2024-04-07T19:08:50.252" v="7"/>
        <pc:sldMasterMkLst>
          <pc:docMk/>
          <pc:sldMasterMk cId="3564754333" sldId="2147483750"/>
        </pc:sldMasterMkLst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3335517489" sldId="214748375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1700629034" sldId="214748375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98212421" sldId="214748375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918071661" sldId="214748375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2713846973" sldId="214748375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1846044219" sldId="214748375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356095193" sldId="214748375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2968286371" sldId="214748375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3280185119" sldId="214748375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2193250989" sldId="214748376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4065702775" sldId="214748376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1487513912" sldId="214748376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3702718780" sldId="214748376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4204518186" sldId="214748376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3660422839" sldId="214748376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0.252" v="7"/>
          <pc:sldLayoutMkLst>
            <pc:docMk/>
            <pc:sldMasterMk cId="3564754333" sldId="2147483750"/>
            <pc:sldLayoutMk cId="3778821175" sldId="2147483766"/>
          </pc:sldLayoutMkLst>
        </pc:sldLayoutChg>
      </pc:sldMasterChg>
      <pc:sldMasterChg chg="add del addSldLayout delSldLayout modSldLayout">
        <pc:chgData name="Angus MacGillivray" userId="S::an368633@dal.ca::6ca05dc8-bc7f-4b62-a3e4-70dc27fcb1df" providerId="AD" clId="Web-{E0EBE284-EAB6-4711-BACE-B31CE96C2D95}" dt="2024-04-07T19:08:54.299" v="8"/>
        <pc:sldMasterMkLst>
          <pc:docMk/>
          <pc:sldMasterMk cId="3965802359" sldId="2147483767"/>
        </pc:sldMasterMkLst>
        <pc:sldLayoutChg chg="add del mod replId">
          <pc:chgData name="Angus MacGillivray" userId="S::an368633@dal.ca::6ca05dc8-bc7f-4b62-a3e4-70dc27fcb1df" providerId="AD" clId="Web-{E0EBE284-EAB6-4711-BACE-B31CE96C2D95}" dt="2024-04-07T19:08:54.299" v="8"/>
          <pc:sldLayoutMkLst>
            <pc:docMk/>
            <pc:sldMasterMk cId="3965802359" sldId="2147483767"/>
            <pc:sldLayoutMk cId="1789964626" sldId="214748376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4.299" v="8"/>
          <pc:sldLayoutMkLst>
            <pc:docMk/>
            <pc:sldMasterMk cId="3965802359" sldId="2147483767"/>
            <pc:sldLayoutMk cId="1892386490" sldId="214748376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4.299" v="8"/>
          <pc:sldLayoutMkLst>
            <pc:docMk/>
            <pc:sldMasterMk cId="3965802359" sldId="2147483767"/>
            <pc:sldLayoutMk cId="2324018229" sldId="214748377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4.299" v="8"/>
          <pc:sldLayoutMkLst>
            <pc:docMk/>
            <pc:sldMasterMk cId="3965802359" sldId="2147483767"/>
            <pc:sldLayoutMk cId="1757163255" sldId="214748377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4.299" v="8"/>
          <pc:sldLayoutMkLst>
            <pc:docMk/>
            <pc:sldMasterMk cId="3965802359" sldId="2147483767"/>
            <pc:sldLayoutMk cId="3824909658" sldId="214748377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4.299" v="8"/>
          <pc:sldLayoutMkLst>
            <pc:docMk/>
            <pc:sldMasterMk cId="3965802359" sldId="2147483767"/>
            <pc:sldLayoutMk cId="420603293" sldId="214748377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4.299" v="8"/>
          <pc:sldLayoutMkLst>
            <pc:docMk/>
            <pc:sldMasterMk cId="3965802359" sldId="2147483767"/>
            <pc:sldLayoutMk cId="605429135" sldId="214748377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4.299" v="8"/>
          <pc:sldLayoutMkLst>
            <pc:docMk/>
            <pc:sldMasterMk cId="3965802359" sldId="2147483767"/>
            <pc:sldLayoutMk cId="682395218" sldId="214748377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4.299" v="8"/>
          <pc:sldLayoutMkLst>
            <pc:docMk/>
            <pc:sldMasterMk cId="3965802359" sldId="2147483767"/>
            <pc:sldLayoutMk cId="2894550603" sldId="214748377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4.299" v="8"/>
          <pc:sldLayoutMkLst>
            <pc:docMk/>
            <pc:sldMasterMk cId="3965802359" sldId="2147483767"/>
            <pc:sldLayoutMk cId="2688109957" sldId="214748377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4.299" v="8"/>
          <pc:sldLayoutMkLst>
            <pc:docMk/>
            <pc:sldMasterMk cId="3965802359" sldId="2147483767"/>
            <pc:sldLayoutMk cId="1512827100" sldId="2147483778"/>
          </pc:sldLayoutMkLst>
        </pc:sldLayoutChg>
      </pc:sldMasterChg>
      <pc:sldMasterChg chg="add del addSldLayout delSldLayout modSldLayout">
        <pc:chgData name="Angus MacGillivray" userId="S::an368633@dal.ca::6ca05dc8-bc7f-4b62-a3e4-70dc27fcb1df" providerId="AD" clId="Web-{E0EBE284-EAB6-4711-BACE-B31CE96C2D95}" dt="2024-04-07T19:08:58.378" v="9"/>
        <pc:sldMasterMkLst>
          <pc:docMk/>
          <pc:sldMasterMk cId="1489359926" sldId="2147483779"/>
        </pc:sldMasterMkLst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3579088836" sldId="214748378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1988785319" sldId="214748378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3176195555" sldId="214748378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3477112234" sldId="214748378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3777140726" sldId="214748378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4123197562" sldId="214748378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3312473005" sldId="214748378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2087869566" sldId="214748378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3889826294" sldId="214748378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3734428817" sldId="214748378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243383869" sldId="214748379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38052009" sldId="214748379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2640653057" sldId="214748379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1008057375" sldId="214748379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789455305" sldId="214748379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1455785516" sldId="214748379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8:58.378" v="9"/>
          <pc:sldLayoutMkLst>
            <pc:docMk/>
            <pc:sldMasterMk cId="1489359926" sldId="2147483779"/>
            <pc:sldLayoutMk cId="4039411377" sldId="2147483796"/>
          </pc:sldLayoutMkLst>
        </pc:sldLayoutChg>
      </pc:sldMasterChg>
      <pc:sldMasterChg chg="add del addSldLayout delSldLayout modSldLayout">
        <pc:chgData name="Angus MacGillivray" userId="S::an368633@dal.ca::6ca05dc8-bc7f-4b62-a3e4-70dc27fcb1df" providerId="AD" clId="Web-{E0EBE284-EAB6-4711-BACE-B31CE96C2D95}" dt="2024-04-07T19:09:00.956" v="10"/>
        <pc:sldMasterMkLst>
          <pc:docMk/>
          <pc:sldMasterMk cId="3086235298" sldId="2147483797"/>
        </pc:sldMasterMkLst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3557284935" sldId="214748379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3025896260" sldId="214748379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3708831210" sldId="214748380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2454084339" sldId="214748380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72031344" sldId="214748380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3125503594" sldId="214748380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2297533713" sldId="214748380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3625345063" sldId="214748380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3147064693" sldId="214748380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1414480920" sldId="214748380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2208425177" sldId="214748380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2340741039" sldId="214748380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1270120087" sldId="214748381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1211917311" sldId="214748381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608222499" sldId="214748381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3988407070" sldId="214748381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00.956" v="10"/>
          <pc:sldLayoutMkLst>
            <pc:docMk/>
            <pc:sldMasterMk cId="3086235298" sldId="2147483797"/>
            <pc:sldLayoutMk cId="3690558299" sldId="2147483814"/>
          </pc:sldLayoutMkLst>
        </pc:sldLayoutChg>
      </pc:sldMasterChg>
      <pc:sldMasterChg chg="add del addSldLayout delSldLayout modSldLayout">
        <pc:chgData name="Angus MacGillivray" userId="S::an368633@dal.ca::6ca05dc8-bc7f-4b62-a3e4-70dc27fcb1df" providerId="AD" clId="Web-{E0EBE284-EAB6-4711-BACE-B31CE96C2D95}" dt="2024-04-07T19:09:23.534" v="19"/>
        <pc:sldMasterMkLst>
          <pc:docMk/>
          <pc:sldMasterMk cId="910452204" sldId="2147483815"/>
        </pc:sldMasterMkLst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1647538164" sldId="214748381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4222906509" sldId="214748381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2481700638" sldId="214748381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4188642655" sldId="214748381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2728979862" sldId="214748382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3514052833" sldId="214748382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3774626243" sldId="214748382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378738370" sldId="214748382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2581168657" sldId="214748382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3487273501" sldId="214748382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1709806454" sldId="214748382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2334369263" sldId="214748382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2797597586" sldId="214748382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3966109338" sldId="214748382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2168551931" sldId="214748383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3470046483" sldId="214748383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23.534" v="19"/>
          <pc:sldLayoutMkLst>
            <pc:docMk/>
            <pc:sldMasterMk cId="910452204" sldId="2147483815"/>
            <pc:sldLayoutMk cId="2722343594" sldId="2147483832"/>
          </pc:sldLayoutMkLst>
        </pc:sldLayoutChg>
      </pc:sldMasterChg>
      <pc:sldMasterChg chg="add del addSldLayout delSldLayout modSldLayout">
        <pc:chgData name="Angus MacGillivray" userId="S::an368633@dal.ca::6ca05dc8-bc7f-4b62-a3e4-70dc27fcb1df" providerId="AD" clId="Web-{E0EBE284-EAB6-4711-BACE-B31CE96C2D95}" dt="2024-04-07T19:09:38.691" v="27"/>
        <pc:sldMasterMkLst>
          <pc:docMk/>
          <pc:sldMasterMk cId="157628613" sldId="2147483833"/>
        </pc:sldMasterMkLst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2507363738" sldId="214748383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4196966406" sldId="214748383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3763786803" sldId="214748383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1208336882" sldId="214748383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3771810583" sldId="214748383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2178405368" sldId="214748383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3020992026" sldId="2147483840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3570024092" sldId="2147483841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2176629176" sldId="2147483842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263537432" sldId="2147483843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3322413110" sldId="2147483844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3016243061" sldId="2147483845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227807401" sldId="2147483846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1931812335" sldId="2147483847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2963362699" sldId="2147483848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1684653360" sldId="2147483849"/>
          </pc:sldLayoutMkLst>
        </pc:sldLayoutChg>
        <pc:sldLayoutChg chg="add del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157628613" sldId="2147483833"/>
            <pc:sldLayoutMk cId="152603532" sldId="2147483850"/>
          </pc:sldLayoutMkLst>
        </pc:sldLayoutChg>
      </pc:sldMasterChg>
      <pc:sldMasterChg chg="add addSldLayout modSldLayout">
        <pc:chgData name="Angus MacGillivray" userId="S::an368633@dal.ca::6ca05dc8-bc7f-4b62-a3e4-70dc27fcb1df" providerId="AD" clId="Web-{E0EBE284-EAB6-4711-BACE-B31CE96C2D95}" dt="2024-04-07T19:09:38.691" v="27"/>
        <pc:sldMasterMkLst>
          <pc:docMk/>
          <pc:sldMasterMk cId="3697049691" sldId="2147483851"/>
        </pc:sldMasterMkLst>
        <pc:sldLayoutChg chg="add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3697049691" sldId="2147483851"/>
            <pc:sldLayoutMk cId="116277746" sldId="2147483852"/>
          </pc:sldLayoutMkLst>
        </pc:sldLayoutChg>
        <pc:sldLayoutChg chg="add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3697049691" sldId="2147483851"/>
            <pc:sldLayoutMk cId="1460361815" sldId="2147483853"/>
          </pc:sldLayoutMkLst>
        </pc:sldLayoutChg>
        <pc:sldLayoutChg chg="add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3697049691" sldId="2147483851"/>
            <pc:sldLayoutMk cId="321754980" sldId="2147483854"/>
          </pc:sldLayoutMkLst>
        </pc:sldLayoutChg>
        <pc:sldLayoutChg chg="add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3697049691" sldId="2147483851"/>
            <pc:sldLayoutMk cId="549965768" sldId="2147483855"/>
          </pc:sldLayoutMkLst>
        </pc:sldLayoutChg>
        <pc:sldLayoutChg chg="add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3697049691" sldId="2147483851"/>
            <pc:sldLayoutMk cId="2524006553" sldId="2147483856"/>
          </pc:sldLayoutMkLst>
        </pc:sldLayoutChg>
        <pc:sldLayoutChg chg="add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3697049691" sldId="2147483851"/>
            <pc:sldLayoutMk cId="4073468343" sldId="2147483857"/>
          </pc:sldLayoutMkLst>
        </pc:sldLayoutChg>
        <pc:sldLayoutChg chg="add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3697049691" sldId="2147483851"/>
            <pc:sldLayoutMk cId="189286128" sldId="2147483858"/>
          </pc:sldLayoutMkLst>
        </pc:sldLayoutChg>
        <pc:sldLayoutChg chg="add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3697049691" sldId="2147483851"/>
            <pc:sldLayoutMk cId="953291585" sldId="2147483859"/>
          </pc:sldLayoutMkLst>
        </pc:sldLayoutChg>
        <pc:sldLayoutChg chg="add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3697049691" sldId="2147483851"/>
            <pc:sldLayoutMk cId="3874821446" sldId="2147483860"/>
          </pc:sldLayoutMkLst>
        </pc:sldLayoutChg>
        <pc:sldLayoutChg chg="add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3697049691" sldId="2147483851"/>
            <pc:sldLayoutMk cId="3256296485" sldId="2147483861"/>
          </pc:sldLayoutMkLst>
        </pc:sldLayoutChg>
        <pc:sldLayoutChg chg="add mod replId">
          <pc:chgData name="Angus MacGillivray" userId="S::an368633@dal.ca::6ca05dc8-bc7f-4b62-a3e4-70dc27fcb1df" providerId="AD" clId="Web-{E0EBE284-EAB6-4711-BACE-B31CE96C2D95}" dt="2024-04-07T19:09:38.691" v="27"/>
          <pc:sldLayoutMkLst>
            <pc:docMk/>
            <pc:sldMasterMk cId="3697049691" sldId="2147483851"/>
            <pc:sldLayoutMk cId="2020049672" sldId="2147483862"/>
          </pc:sldLayoutMkLst>
        </pc:sldLayoutChg>
      </pc:sldMasterChg>
    </pc:docChg>
  </pc:docChgLst>
  <pc:docChgLst>
    <pc:chgData name="Prannat Jain" userId="f5597249-67dd-49dc-8e21-228233d82e14" providerId="ADAL" clId="{F356890B-1736-B142-968A-14BC1A9C3AB3}"/>
    <pc:docChg chg="undo custSel addSld delSld modSld">
      <pc:chgData name="Prannat Jain" userId="f5597249-67dd-49dc-8e21-228233d82e14" providerId="ADAL" clId="{F356890B-1736-B142-968A-14BC1A9C3AB3}" dt="2024-04-08T19:23:01.116" v="946" actId="1036"/>
      <pc:docMkLst>
        <pc:docMk/>
      </pc:docMkLst>
      <pc:sldChg chg="addSp delSp modSp mod">
        <pc:chgData name="Prannat Jain" userId="f5597249-67dd-49dc-8e21-228233d82e14" providerId="ADAL" clId="{F356890B-1736-B142-968A-14BC1A9C3AB3}" dt="2024-04-08T13:29:51.629" v="507" actId="1076"/>
        <pc:sldMkLst>
          <pc:docMk/>
          <pc:sldMk cId="82449078" sldId="257"/>
        </pc:sldMkLst>
        <pc:spChg chg="mod">
          <ac:chgData name="Prannat Jain" userId="f5597249-67dd-49dc-8e21-228233d82e14" providerId="ADAL" clId="{F356890B-1736-B142-968A-14BC1A9C3AB3}" dt="2024-04-08T13:29:27.399" v="503" actId="1076"/>
          <ac:spMkLst>
            <pc:docMk/>
            <pc:sldMk cId="82449078" sldId="257"/>
            <ac:spMk id="2" creationId="{DFB48CFE-04B4-D687-11A5-2C8B2A48E892}"/>
          </ac:spMkLst>
        </pc:spChg>
        <pc:spChg chg="del mod">
          <ac:chgData name="Prannat Jain" userId="f5597249-67dd-49dc-8e21-228233d82e14" providerId="ADAL" clId="{F356890B-1736-B142-968A-14BC1A9C3AB3}" dt="2024-04-08T13:29:20.791" v="502" actId="26606"/>
          <ac:spMkLst>
            <pc:docMk/>
            <pc:sldMk cId="82449078" sldId="257"/>
            <ac:spMk id="4" creationId="{F62FA887-022A-A750-9459-068E0B86DE87}"/>
          </ac:spMkLst>
        </pc:spChg>
        <pc:graphicFrameChg chg="add mod">
          <ac:chgData name="Prannat Jain" userId="f5597249-67dd-49dc-8e21-228233d82e14" providerId="ADAL" clId="{F356890B-1736-B142-968A-14BC1A9C3AB3}" dt="2024-04-08T13:29:51.629" v="507" actId="1076"/>
          <ac:graphicFrameMkLst>
            <pc:docMk/>
            <pc:sldMk cId="82449078" sldId="257"/>
            <ac:graphicFrameMk id="7" creationId="{9058F5E3-54D6-1974-DB60-BC8825059792}"/>
          </ac:graphicFrameMkLst>
        </pc:graphicFrameChg>
        <pc:graphicFrameChg chg="add mod">
          <ac:chgData name="Prannat Jain" userId="f5597249-67dd-49dc-8e21-228233d82e14" providerId="ADAL" clId="{F356890B-1736-B142-968A-14BC1A9C3AB3}" dt="2024-04-08T13:29:44.948" v="506" actId="571"/>
          <ac:graphicFrameMkLst>
            <pc:docMk/>
            <pc:sldMk cId="82449078" sldId="257"/>
            <ac:graphicFrameMk id="8" creationId="{65FC1401-29C8-284F-083F-98F1C056F1C8}"/>
          </ac:graphicFrameMkLst>
        </pc:graphicFrameChg>
        <pc:picChg chg="add del mod">
          <ac:chgData name="Prannat Jain" userId="f5597249-67dd-49dc-8e21-228233d82e14" providerId="ADAL" clId="{F356890B-1736-B142-968A-14BC1A9C3AB3}" dt="2024-04-08T13:17:25.872" v="5" actId="478"/>
          <ac:picMkLst>
            <pc:docMk/>
            <pc:sldMk cId="82449078" sldId="257"/>
            <ac:picMk id="6" creationId="{A90A18BD-DC7E-DC1E-269C-D61D27F11650}"/>
          </ac:picMkLst>
        </pc:picChg>
      </pc:sldChg>
      <pc:sldChg chg="addSp delSp modSp mod setBg">
        <pc:chgData name="Prannat Jain" userId="f5597249-67dd-49dc-8e21-228233d82e14" providerId="ADAL" clId="{F356890B-1736-B142-968A-14BC1A9C3AB3}" dt="2024-04-08T18:35:11.710" v="945" actId="20577"/>
        <pc:sldMkLst>
          <pc:docMk/>
          <pc:sldMk cId="331701090" sldId="260"/>
        </pc:sldMkLst>
        <pc:spChg chg="mod">
          <ac:chgData name="Prannat Jain" userId="f5597249-67dd-49dc-8e21-228233d82e14" providerId="ADAL" clId="{F356890B-1736-B142-968A-14BC1A9C3AB3}" dt="2024-04-08T13:28:32.297" v="485" actId="26606"/>
          <ac:spMkLst>
            <pc:docMk/>
            <pc:sldMk cId="331701090" sldId="260"/>
            <ac:spMk id="2" creationId="{56D4D791-C5E1-9F82-227B-18E262F55E64}"/>
          </ac:spMkLst>
        </pc:spChg>
        <pc:spChg chg="mod">
          <ac:chgData name="Prannat Jain" userId="f5597249-67dd-49dc-8e21-228233d82e14" providerId="ADAL" clId="{F356890B-1736-B142-968A-14BC1A9C3AB3}" dt="2024-04-08T13:27:58.303" v="481" actId="26606"/>
          <ac:spMkLst>
            <pc:docMk/>
            <pc:sldMk cId="331701090" sldId="260"/>
            <ac:spMk id="3" creationId="{1821239B-C949-B6EA-D12D-D78A453DF1DC}"/>
          </ac:spMkLst>
        </pc:spChg>
        <pc:spChg chg="add del mod">
          <ac:chgData name="Prannat Jain" userId="f5597249-67dd-49dc-8e21-228233d82e14" providerId="ADAL" clId="{F356890B-1736-B142-968A-14BC1A9C3AB3}" dt="2024-04-08T13:28:32.297" v="485" actId="26606"/>
          <ac:spMkLst>
            <pc:docMk/>
            <pc:sldMk cId="331701090" sldId="260"/>
            <ac:spMk id="4" creationId="{94B23853-DA4D-5462-CEC5-A9C936E6A67C}"/>
          </ac:spMkLst>
        </pc:spChg>
        <pc:spChg chg="add">
          <ac:chgData name="Prannat Jain" userId="f5597249-67dd-49dc-8e21-228233d82e14" providerId="ADAL" clId="{F356890B-1736-B142-968A-14BC1A9C3AB3}" dt="2024-04-08T13:28:32.297" v="485" actId="26606"/>
          <ac:spMkLst>
            <pc:docMk/>
            <pc:sldMk cId="331701090" sldId="260"/>
            <ac:spMk id="8" creationId="{0B67D982-25C5-4CC2-AA64-276BE3B2CA75}"/>
          </ac:spMkLst>
        </pc:spChg>
        <pc:spChg chg="add mod">
          <ac:chgData name="Prannat Jain" userId="f5597249-67dd-49dc-8e21-228233d82e14" providerId="ADAL" clId="{F356890B-1736-B142-968A-14BC1A9C3AB3}" dt="2024-04-08T18:35:11.710" v="945" actId="20577"/>
          <ac:spMkLst>
            <pc:docMk/>
            <pc:sldMk cId="331701090" sldId="260"/>
            <ac:spMk id="9" creationId="{94B23853-DA4D-5462-CEC5-A9C936E6A67C}"/>
          </ac:spMkLst>
        </pc:spChg>
        <pc:spChg chg="add del">
          <ac:chgData name="Prannat Jain" userId="f5597249-67dd-49dc-8e21-228233d82e14" providerId="ADAL" clId="{F356890B-1736-B142-968A-14BC1A9C3AB3}" dt="2024-04-08T13:27:48.090" v="472" actId="26606"/>
          <ac:spMkLst>
            <pc:docMk/>
            <pc:sldMk cId="331701090" sldId="260"/>
            <ac:spMk id="10" creationId="{F853C71C-EE3C-44D8-8587-9A4D9D5CC5CA}"/>
          </ac:spMkLst>
        </pc:spChg>
        <pc:spChg chg="add del">
          <ac:chgData name="Prannat Jain" userId="f5597249-67dd-49dc-8e21-228233d82e14" providerId="ADAL" clId="{F356890B-1736-B142-968A-14BC1A9C3AB3}" dt="2024-04-08T13:27:55.390" v="474" actId="26606"/>
          <ac:spMkLst>
            <pc:docMk/>
            <pc:sldMk cId="331701090" sldId="260"/>
            <ac:spMk id="12" creationId="{523BEDA7-D0B8-4802-8168-92452653BC9F}"/>
          </ac:spMkLst>
        </pc:spChg>
        <pc:spChg chg="add del">
          <ac:chgData name="Prannat Jain" userId="f5597249-67dd-49dc-8e21-228233d82e14" providerId="ADAL" clId="{F356890B-1736-B142-968A-14BC1A9C3AB3}" dt="2024-04-08T13:27:55.390" v="474" actId="26606"/>
          <ac:spMkLst>
            <pc:docMk/>
            <pc:sldMk cId="331701090" sldId="260"/>
            <ac:spMk id="13" creationId="{876248C8-0720-48AB-91BA-5F530BB41E5E}"/>
          </ac:spMkLst>
        </pc:spChg>
        <pc:spChg chg="add del">
          <ac:chgData name="Prannat Jain" userId="f5597249-67dd-49dc-8e21-228233d82e14" providerId="ADAL" clId="{F356890B-1736-B142-968A-14BC1A9C3AB3}" dt="2024-04-08T13:27:55.390" v="474" actId="26606"/>
          <ac:spMkLst>
            <pc:docMk/>
            <pc:sldMk cId="331701090" sldId="260"/>
            <ac:spMk id="14" creationId="{D2EFF34B-7B1A-4F9D-8CEE-A40962BC7C21}"/>
          </ac:spMkLst>
        </pc:spChg>
        <pc:spChg chg="add del">
          <ac:chgData name="Prannat Jain" userId="f5597249-67dd-49dc-8e21-228233d82e14" providerId="ADAL" clId="{F356890B-1736-B142-968A-14BC1A9C3AB3}" dt="2024-04-08T13:27:56.291" v="476" actId="26606"/>
          <ac:spMkLst>
            <pc:docMk/>
            <pc:sldMk cId="331701090" sldId="260"/>
            <ac:spMk id="16" creationId="{30B3D270-B19D-4DB8-BD3C-3E707485B515}"/>
          </ac:spMkLst>
        </pc:spChg>
        <pc:spChg chg="add del">
          <ac:chgData name="Prannat Jain" userId="f5597249-67dd-49dc-8e21-228233d82e14" providerId="ADAL" clId="{F356890B-1736-B142-968A-14BC1A9C3AB3}" dt="2024-04-08T13:27:56.291" v="476" actId="26606"/>
          <ac:spMkLst>
            <pc:docMk/>
            <pc:sldMk cId="331701090" sldId="260"/>
            <ac:spMk id="17" creationId="{49BDAF94-B52E-4307-B54C-EF413086FC77}"/>
          </ac:spMkLst>
        </pc:spChg>
        <pc:graphicFrameChg chg="add del">
          <ac:chgData name="Prannat Jain" userId="f5597249-67dd-49dc-8e21-228233d82e14" providerId="ADAL" clId="{F356890B-1736-B142-968A-14BC1A9C3AB3}" dt="2024-04-08T13:28:32.288" v="484" actId="26606"/>
          <ac:graphicFrameMkLst>
            <pc:docMk/>
            <pc:sldMk cId="331701090" sldId="260"/>
            <ac:graphicFrameMk id="6" creationId="{85AA5A67-9C21-444A-6D2F-FEE9B3F0555D}"/>
          </ac:graphicFrameMkLst>
        </pc:graphicFrameChg>
        <pc:picChg chg="add">
          <ac:chgData name="Prannat Jain" userId="f5597249-67dd-49dc-8e21-228233d82e14" providerId="ADAL" clId="{F356890B-1736-B142-968A-14BC1A9C3AB3}" dt="2024-04-08T13:28:32.297" v="485" actId="26606"/>
          <ac:picMkLst>
            <pc:docMk/>
            <pc:sldMk cId="331701090" sldId="260"/>
            <ac:picMk id="11" creationId="{82B594AB-C5A2-65AD-3FD4-C85D604CE402}"/>
          </ac:picMkLst>
        </pc:picChg>
      </pc:sldChg>
      <pc:sldChg chg="addSp delSp modSp add del mod">
        <pc:chgData name="Prannat Jain" userId="f5597249-67dd-49dc-8e21-228233d82e14" providerId="ADAL" clId="{F356890B-1736-B142-968A-14BC1A9C3AB3}" dt="2024-04-08T14:02:53.063" v="712" actId="2696"/>
        <pc:sldMkLst>
          <pc:docMk/>
          <pc:sldMk cId="2011440458" sldId="261"/>
        </pc:sldMkLst>
        <pc:spChg chg="del mod">
          <ac:chgData name="Prannat Jain" userId="f5597249-67dd-49dc-8e21-228233d82e14" providerId="ADAL" clId="{F356890B-1736-B142-968A-14BC1A9C3AB3}" dt="2024-04-08T14:02:40.751" v="708" actId="478"/>
          <ac:spMkLst>
            <pc:docMk/>
            <pc:sldMk cId="2011440458" sldId="261"/>
            <ac:spMk id="3" creationId="{959775C4-541C-C511-C32F-102A311E6FF0}"/>
          </ac:spMkLst>
        </pc:spChg>
        <pc:spChg chg="add del mod">
          <ac:chgData name="Prannat Jain" userId="f5597249-67dd-49dc-8e21-228233d82e14" providerId="ADAL" clId="{F356890B-1736-B142-968A-14BC1A9C3AB3}" dt="2024-04-08T14:02:44.117" v="709" actId="478"/>
          <ac:spMkLst>
            <pc:docMk/>
            <pc:sldMk cId="2011440458" sldId="261"/>
            <ac:spMk id="4" creationId="{26440F21-7762-E33E-7DD5-69B08CF121D2}"/>
          </ac:spMkLst>
        </pc:spChg>
        <pc:spChg chg="add mod">
          <ac:chgData name="Prannat Jain" userId="f5597249-67dd-49dc-8e21-228233d82e14" providerId="ADAL" clId="{F356890B-1736-B142-968A-14BC1A9C3AB3}" dt="2024-04-08T14:02:40.751" v="708" actId="478"/>
          <ac:spMkLst>
            <pc:docMk/>
            <pc:sldMk cId="2011440458" sldId="261"/>
            <ac:spMk id="6" creationId="{89D11EE3-C1DA-3E85-45A4-F05184DFB556}"/>
          </ac:spMkLst>
        </pc:spChg>
      </pc:sldChg>
      <pc:sldChg chg="addSp modSp new mod setBg">
        <pc:chgData name="Prannat Jain" userId="f5597249-67dd-49dc-8e21-228233d82e14" providerId="ADAL" clId="{F356890B-1736-B142-968A-14BC1A9C3AB3}" dt="2024-04-08T14:03:28.823" v="733" actId="26606"/>
        <pc:sldMkLst>
          <pc:docMk/>
          <pc:sldMk cId="628996319" sldId="275"/>
        </pc:sldMkLst>
        <pc:spChg chg="mod">
          <ac:chgData name="Prannat Jain" userId="f5597249-67dd-49dc-8e21-228233d82e14" providerId="ADAL" clId="{F356890B-1736-B142-968A-14BC1A9C3AB3}" dt="2024-04-08T14:03:28.823" v="733" actId="26606"/>
          <ac:spMkLst>
            <pc:docMk/>
            <pc:sldMk cId="628996319" sldId="275"/>
            <ac:spMk id="2" creationId="{BEC6B144-C74E-52E7-39A7-9A63B96252AD}"/>
          </ac:spMkLst>
        </pc:spChg>
        <pc:spChg chg="add">
          <ac:chgData name="Prannat Jain" userId="f5597249-67dd-49dc-8e21-228233d82e14" providerId="ADAL" clId="{F356890B-1736-B142-968A-14BC1A9C3AB3}" dt="2024-04-08T14:03:28.823" v="733" actId="26606"/>
          <ac:spMkLst>
            <pc:docMk/>
            <pc:sldMk cId="628996319" sldId="275"/>
            <ac:spMk id="7" creationId="{A6F05DDE-5F2C-44F5-BACC-DED4737B11B8}"/>
          </ac:spMkLst>
        </pc:spChg>
        <pc:spChg chg="add">
          <ac:chgData name="Prannat Jain" userId="f5597249-67dd-49dc-8e21-228233d82e14" providerId="ADAL" clId="{F356890B-1736-B142-968A-14BC1A9C3AB3}" dt="2024-04-08T14:03:28.823" v="733" actId="26606"/>
          <ac:spMkLst>
            <pc:docMk/>
            <pc:sldMk cId="628996319" sldId="275"/>
            <ac:spMk id="9" creationId="{79C8665A-B6C6-46BB-9012-A922385678AC}"/>
          </ac:spMkLst>
        </pc:spChg>
        <pc:spChg chg="add">
          <ac:chgData name="Prannat Jain" userId="f5597249-67dd-49dc-8e21-228233d82e14" providerId="ADAL" clId="{F356890B-1736-B142-968A-14BC1A9C3AB3}" dt="2024-04-08T14:03:28.823" v="733" actId="26606"/>
          <ac:spMkLst>
            <pc:docMk/>
            <pc:sldMk cId="628996319" sldId="275"/>
            <ac:spMk id="11" creationId="{2D8964DE-AB9E-402E-8B81-8AA9BB47981B}"/>
          </ac:spMkLst>
        </pc:spChg>
        <pc:spChg chg="add">
          <ac:chgData name="Prannat Jain" userId="f5597249-67dd-49dc-8e21-228233d82e14" providerId="ADAL" clId="{F356890B-1736-B142-968A-14BC1A9C3AB3}" dt="2024-04-08T14:03:28.823" v="733" actId="26606"/>
          <ac:spMkLst>
            <pc:docMk/>
            <pc:sldMk cId="628996319" sldId="275"/>
            <ac:spMk id="13" creationId="{0361BE5E-E17F-47E3-AF50-969EA826BEE1}"/>
          </ac:spMkLst>
        </pc:spChg>
      </pc:sldChg>
      <pc:sldChg chg="new del">
        <pc:chgData name="Prannat Jain" userId="f5597249-67dd-49dc-8e21-228233d82e14" providerId="ADAL" clId="{F356890B-1736-B142-968A-14BC1A9C3AB3}" dt="2024-04-08T14:02:58.387" v="714" actId="2696"/>
        <pc:sldMkLst>
          <pc:docMk/>
          <pc:sldMk cId="2270690167" sldId="275"/>
        </pc:sldMkLst>
      </pc:sldChg>
      <pc:sldChg chg="addSp modSp new mod setBg">
        <pc:chgData name="Prannat Jain" userId="f5597249-67dd-49dc-8e21-228233d82e14" providerId="ADAL" clId="{F356890B-1736-B142-968A-14BC1A9C3AB3}" dt="2024-04-08T19:23:01.116" v="946" actId="1036"/>
        <pc:sldMkLst>
          <pc:docMk/>
          <pc:sldMk cId="1164955764" sldId="276"/>
        </pc:sldMkLst>
        <pc:spChg chg="mod">
          <ac:chgData name="Prannat Jain" userId="f5597249-67dd-49dc-8e21-228233d82e14" providerId="ADAL" clId="{F356890B-1736-B142-968A-14BC1A9C3AB3}" dt="2024-04-08T14:07:14.499" v="792" actId="26606"/>
          <ac:spMkLst>
            <pc:docMk/>
            <pc:sldMk cId="1164955764" sldId="276"/>
            <ac:spMk id="2" creationId="{62B1D1C8-2B89-7279-13E4-D35161D1A8E5}"/>
          </ac:spMkLst>
        </pc:spChg>
        <pc:spChg chg="add">
          <ac:chgData name="Prannat Jain" userId="f5597249-67dd-49dc-8e21-228233d82e14" providerId="ADAL" clId="{F356890B-1736-B142-968A-14BC1A9C3AB3}" dt="2024-04-08T14:07:14.499" v="792" actId="26606"/>
          <ac:spMkLst>
            <pc:docMk/>
            <pc:sldMk cId="1164955764" sldId="276"/>
            <ac:spMk id="8" creationId="{5D5E0904-721C-4D68-9EB8-1C9752E329A7}"/>
          </ac:spMkLst>
        </pc:spChg>
        <pc:spChg chg="add">
          <ac:chgData name="Prannat Jain" userId="f5597249-67dd-49dc-8e21-228233d82e14" providerId="ADAL" clId="{F356890B-1736-B142-968A-14BC1A9C3AB3}" dt="2024-04-08T14:07:14.499" v="792" actId="26606"/>
          <ac:spMkLst>
            <pc:docMk/>
            <pc:sldMk cId="1164955764" sldId="276"/>
            <ac:spMk id="10" creationId="{7466C88B-B170-4C69-85D3-FD6AD975F9A0}"/>
          </ac:spMkLst>
        </pc:spChg>
        <pc:spChg chg="add">
          <ac:chgData name="Prannat Jain" userId="f5597249-67dd-49dc-8e21-228233d82e14" providerId="ADAL" clId="{F356890B-1736-B142-968A-14BC1A9C3AB3}" dt="2024-04-08T14:07:14.499" v="792" actId="26606"/>
          <ac:spMkLst>
            <pc:docMk/>
            <pc:sldMk cId="1164955764" sldId="276"/>
            <ac:spMk id="12" creationId="{080FE256-DF37-4639-8CB7-2E2F1897AD0F}"/>
          </ac:spMkLst>
        </pc:spChg>
        <pc:spChg chg="add">
          <ac:chgData name="Prannat Jain" userId="f5597249-67dd-49dc-8e21-228233d82e14" providerId="ADAL" clId="{F356890B-1736-B142-968A-14BC1A9C3AB3}" dt="2024-04-08T14:07:14.499" v="792" actId="26606"/>
          <ac:spMkLst>
            <pc:docMk/>
            <pc:sldMk cId="1164955764" sldId="276"/>
            <ac:spMk id="14" creationId="{FDD1039A-772C-4213-A092-0D8A9EF4ACAB}"/>
          </ac:spMkLst>
        </pc:spChg>
        <pc:spChg chg="add">
          <ac:chgData name="Prannat Jain" userId="f5597249-67dd-49dc-8e21-228233d82e14" providerId="ADAL" clId="{F356890B-1736-B142-968A-14BC1A9C3AB3}" dt="2024-04-08T14:07:14.499" v="792" actId="26606"/>
          <ac:spMkLst>
            <pc:docMk/>
            <pc:sldMk cId="1164955764" sldId="276"/>
            <ac:spMk id="16" creationId="{0B39728D-66CA-4175-956D-FE26F3225678}"/>
          </ac:spMkLst>
        </pc:spChg>
        <pc:picChg chg="add mod">
          <ac:chgData name="Prannat Jain" userId="f5597249-67dd-49dc-8e21-228233d82e14" providerId="ADAL" clId="{F356890B-1736-B142-968A-14BC1A9C3AB3}" dt="2024-04-08T19:23:01.116" v="946" actId="1036"/>
          <ac:picMkLst>
            <pc:docMk/>
            <pc:sldMk cId="1164955764" sldId="276"/>
            <ac:picMk id="3" creationId="{2E955EC8-1AD1-617A-6700-9F1BB3A0A2B4}"/>
          </ac:picMkLst>
        </pc:picChg>
      </pc:sldChg>
      <pc:sldChg chg="addSp modSp new mod setBg">
        <pc:chgData name="Prannat Jain" userId="f5597249-67dd-49dc-8e21-228233d82e14" providerId="ADAL" clId="{F356890B-1736-B142-968A-14BC1A9C3AB3}" dt="2024-04-08T14:09:57.600" v="834" actId="26606"/>
        <pc:sldMkLst>
          <pc:docMk/>
          <pc:sldMk cId="554307338" sldId="277"/>
        </pc:sldMkLst>
        <pc:spChg chg="mod">
          <ac:chgData name="Prannat Jain" userId="f5597249-67dd-49dc-8e21-228233d82e14" providerId="ADAL" clId="{F356890B-1736-B142-968A-14BC1A9C3AB3}" dt="2024-04-08T14:09:57.600" v="834" actId="26606"/>
          <ac:spMkLst>
            <pc:docMk/>
            <pc:sldMk cId="554307338" sldId="277"/>
            <ac:spMk id="2" creationId="{69FA643A-3694-4AD2-ED79-4FBF8E930A5B}"/>
          </ac:spMkLst>
        </pc:spChg>
        <pc:spChg chg="add">
          <ac:chgData name="Prannat Jain" userId="f5597249-67dd-49dc-8e21-228233d82e14" providerId="ADAL" clId="{F356890B-1736-B142-968A-14BC1A9C3AB3}" dt="2024-04-08T14:09:57.600" v="834" actId="26606"/>
          <ac:spMkLst>
            <pc:docMk/>
            <pc:sldMk cId="554307338" sldId="277"/>
            <ac:spMk id="8" creationId="{5D5E0904-721C-4D68-9EB8-1C9752E329A7}"/>
          </ac:spMkLst>
        </pc:spChg>
        <pc:spChg chg="add">
          <ac:chgData name="Prannat Jain" userId="f5597249-67dd-49dc-8e21-228233d82e14" providerId="ADAL" clId="{F356890B-1736-B142-968A-14BC1A9C3AB3}" dt="2024-04-08T14:09:57.600" v="834" actId="26606"/>
          <ac:spMkLst>
            <pc:docMk/>
            <pc:sldMk cId="554307338" sldId="277"/>
            <ac:spMk id="10" creationId="{7466C88B-B170-4C69-85D3-FD6AD975F9A0}"/>
          </ac:spMkLst>
        </pc:spChg>
        <pc:spChg chg="add">
          <ac:chgData name="Prannat Jain" userId="f5597249-67dd-49dc-8e21-228233d82e14" providerId="ADAL" clId="{F356890B-1736-B142-968A-14BC1A9C3AB3}" dt="2024-04-08T14:09:57.600" v="834" actId="26606"/>
          <ac:spMkLst>
            <pc:docMk/>
            <pc:sldMk cId="554307338" sldId="277"/>
            <ac:spMk id="12" creationId="{080FE256-DF37-4639-8CB7-2E2F1897AD0F}"/>
          </ac:spMkLst>
        </pc:spChg>
        <pc:spChg chg="add">
          <ac:chgData name="Prannat Jain" userId="f5597249-67dd-49dc-8e21-228233d82e14" providerId="ADAL" clId="{F356890B-1736-B142-968A-14BC1A9C3AB3}" dt="2024-04-08T14:09:57.600" v="834" actId="26606"/>
          <ac:spMkLst>
            <pc:docMk/>
            <pc:sldMk cId="554307338" sldId="277"/>
            <ac:spMk id="14" creationId="{FDD1039A-772C-4213-A092-0D8A9EF4ACAB}"/>
          </ac:spMkLst>
        </pc:spChg>
        <pc:spChg chg="add">
          <ac:chgData name="Prannat Jain" userId="f5597249-67dd-49dc-8e21-228233d82e14" providerId="ADAL" clId="{F356890B-1736-B142-968A-14BC1A9C3AB3}" dt="2024-04-08T14:09:57.600" v="834" actId="26606"/>
          <ac:spMkLst>
            <pc:docMk/>
            <pc:sldMk cId="554307338" sldId="277"/>
            <ac:spMk id="16" creationId="{0B39728D-66CA-4175-956D-FE26F3225678}"/>
          </ac:spMkLst>
        </pc:spChg>
        <pc:picChg chg="add mod">
          <ac:chgData name="Prannat Jain" userId="f5597249-67dd-49dc-8e21-228233d82e14" providerId="ADAL" clId="{F356890B-1736-B142-968A-14BC1A9C3AB3}" dt="2024-04-08T14:09:57.600" v="834" actId="26606"/>
          <ac:picMkLst>
            <pc:docMk/>
            <pc:sldMk cId="554307338" sldId="277"/>
            <ac:picMk id="3" creationId="{2C7254F8-4629-3800-88AB-25A32BA847FA}"/>
          </ac:picMkLst>
        </pc:picChg>
      </pc:sldChg>
      <pc:sldChg chg="addSp modSp new mod setBg">
        <pc:chgData name="Prannat Jain" userId="f5597249-67dd-49dc-8e21-228233d82e14" providerId="ADAL" clId="{F356890B-1736-B142-968A-14BC1A9C3AB3}" dt="2024-04-08T14:11:16.608" v="885" actId="26606"/>
        <pc:sldMkLst>
          <pc:docMk/>
          <pc:sldMk cId="1202877724" sldId="278"/>
        </pc:sldMkLst>
        <pc:spChg chg="mod">
          <ac:chgData name="Prannat Jain" userId="f5597249-67dd-49dc-8e21-228233d82e14" providerId="ADAL" clId="{F356890B-1736-B142-968A-14BC1A9C3AB3}" dt="2024-04-08T14:11:16.608" v="885" actId="26606"/>
          <ac:spMkLst>
            <pc:docMk/>
            <pc:sldMk cId="1202877724" sldId="278"/>
            <ac:spMk id="2" creationId="{DF14F496-BB2B-CF40-8245-C0DAC8515951}"/>
          </ac:spMkLst>
        </pc:spChg>
        <pc:spChg chg="add">
          <ac:chgData name="Prannat Jain" userId="f5597249-67dd-49dc-8e21-228233d82e14" providerId="ADAL" clId="{F356890B-1736-B142-968A-14BC1A9C3AB3}" dt="2024-04-08T14:11:16.608" v="885" actId="26606"/>
          <ac:spMkLst>
            <pc:docMk/>
            <pc:sldMk cId="1202877724" sldId="278"/>
            <ac:spMk id="8" creationId="{5D5E0904-721C-4D68-9EB8-1C9752E329A7}"/>
          </ac:spMkLst>
        </pc:spChg>
        <pc:spChg chg="add">
          <ac:chgData name="Prannat Jain" userId="f5597249-67dd-49dc-8e21-228233d82e14" providerId="ADAL" clId="{F356890B-1736-B142-968A-14BC1A9C3AB3}" dt="2024-04-08T14:11:16.608" v="885" actId="26606"/>
          <ac:spMkLst>
            <pc:docMk/>
            <pc:sldMk cId="1202877724" sldId="278"/>
            <ac:spMk id="10" creationId="{E2C05438-8975-4783-BCC7-9A4F0BD17978}"/>
          </ac:spMkLst>
        </pc:spChg>
        <pc:spChg chg="add">
          <ac:chgData name="Prannat Jain" userId="f5597249-67dd-49dc-8e21-228233d82e14" providerId="ADAL" clId="{F356890B-1736-B142-968A-14BC1A9C3AB3}" dt="2024-04-08T14:11:16.608" v="885" actId="26606"/>
          <ac:spMkLst>
            <pc:docMk/>
            <pc:sldMk cId="1202877724" sldId="278"/>
            <ac:spMk id="12" creationId="{DF0ACCC9-A5C0-44FC-9472-E3E4BF4B41A7}"/>
          </ac:spMkLst>
        </pc:spChg>
        <pc:spChg chg="add">
          <ac:chgData name="Prannat Jain" userId="f5597249-67dd-49dc-8e21-228233d82e14" providerId="ADAL" clId="{F356890B-1736-B142-968A-14BC1A9C3AB3}" dt="2024-04-08T14:11:16.608" v="885" actId="26606"/>
          <ac:spMkLst>
            <pc:docMk/>
            <pc:sldMk cId="1202877724" sldId="278"/>
            <ac:spMk id="14" creationId="{E8B8E8AE-1882-46F3-94E7-A2A39149475C}"/>
          </ac:spMkLst>
        </pc:spChg>
        <pc:spChg chg="add">
          <ac:chgData name="Prannat Jain" userId="f5597249-67dd-49dc-8e21-228233d82e14" providerId="ADAL" clId="{F356890B-1736-B142-968A-14BC1A9C3AB3}" dt="2024-04-08T14:11:16.608" v="885" actId="26606"/>
          <ac:spMkLst>
            <pc:docMk/>
            <pc:sldMk cId="1202877724" sldId="278"/>
            <ac:spMk id="16" creationId="{F5AE0C4B-4D5E-48B0-929B-038F7E948410}"/>
          </ac:spMkLst>
        </pc:spChg>
        <pc:picChg chg="add mod">
          <ac:chgData name="Prannat Jain" userId="f5597249-67dd-49dc-8e21-228233d82e14" providerId="ADAL" clId="{F356890B-1736-B142-968A-14BC1A9C3AB3}" dt="2024-04-08T14:11:16.608" v="885" actId="26606"/>
          <ac:picMkLst>
            <pc:docMk/>
            <pc:sldMk cId="1202877724" sldId="278"/>
            <ac:picMk id="3" creationId="{E459B6B3-6959-433F-C7CE-2669592C1007}"/>
          </ac:picMkLst>
        </pc:picChg>
      </pc:sldChg>
      <pc:sldChg chg="addSp delSp modSp new mod setBg">
        <pc:chgData name="Prannat Jain" userId="f5597249-67dd-49dc-8e21-228233d82e14" providerId="ADAL" clId="{F356890B-1736-B142-968A-14BC1A9C3AB3}" dt="2024-04-08T14:12:16.212" v="911" actId="26606"/>
        <pc:sldMkLst>
          <pc:docMk/>
          <pc:sldMk cId="960884610" sldId="279"/>
        </pc:sldMkLst>
        <pc:spChg chg="mod">
          <ac:chgData name="Prannat Jain" userId="f5597249-67dd-49dc-8e21-228233d82e14" providerId="ADAL" clId="{F356890B-1736-B142-968A-14BC1A9C3AB3}" dt="2024-04-08T14:12:16.212" v="911" actId="26606"/>
          <ac:spMkLst>
            <pc:docMk/>
            <pc:sldMk cId="960884610" sldId="279"/>
            <ac:spMk id="2" creationId="{7FE39D85-88EB-065B-0CF9-B92B084BDB65}"/>
          </ac:spMkLst>
        </pc:spChg>
        <pc:spChg chg="add del">
          <ac:chgData name="Prannat Jain" userId="f5597249-67dd-49dc-8e21-228233d82e14" providerId="ADAL" clId="{F356890B-1736-B142-968A-14BC1A9C3AB3}" dt="2024-04-08T14:12:16.201" v="910" actId="26606"/>
          <ac:spMkLst>
            <pc:docMk/>
            <pc:sldMk cId="960884610" sldId="279"/>
            <ac:spMk id="8" creationId="{5D5E0904-721C-4D68-9EB8-1C9752E329A7}"/>
          </ac:spMkLst>
        </pc:spChg>
        <pc:spChg chg="add del">
          <ac:chgData name="Prannat Jain" userId="f5597249-67dd-49dc-8e21-228233d82e14" providerId="ADAL" clId="{F356890B-1736-B142-968A-14BC1A9C3AB3}" dt="2024-04-08T14:12:16.201" v="910" actId="26606"/>
          <ac:spMkLst>
            <pc:docMk/>
            <pc:sldMk cId="960884610" sldId="279"/>
            <ac:spMk id="10" creationId="{B298ECBA-3258-45DF-8FD4-7581736BCCBC}"/>
          </ac:spMkLst>
        </pc:spChg>
        <pc:spChg chg="add del">
          <ac:chgData name="Prannat Jain" userId="f5597249-67dd-49dc-8e21-228233d82e14" providerId="ADAL" clId="{F356890B-1736-B142-968A-14BC1A9C3AB3}" dt="2024-04-08T14:12:16.201" v="910" actId="26606"/>
          <ac:spMkLst>
            <pc:docMk/>
            <pc:sldMk cId="960884610" sldId="279"/>
            <ac:spMk id="12" creationId="{B62BF453-BD82-4B90-9FE7-51703133806E}"/>
          </ac:spMkLst>
        </pc:spChg>
        <pc:spChg chg="add del">
          <ac:chgData name="Prannat Jain" userId="f5597249-67dd-49dc-8e21-228233d82e14" providerId="ADAL" clId="{F356890B-1736-B142-968A-14BC1A9C3AB3}" dt="2024-04-08T14:12:16.201" v="910" actId="26606"/>
          <ac:spMkLst>
            <pc:docMk/>
            <pc:sldMk cId="960884610" sldId="279"/>
            <ac:spMk id="14" creationId="{072366D3-9B5C-42E1-9906-77FF6BB55EAB}"/>
          </ac:spMkLst>
        </pc:spChg>
        <pc:spChg chg="add del">
          <ac:chgData name="Prannat Jain" userId="f5597249-67dd-49dc-8e21-228233d82e14" providerId="ADAL" clId="{F356890B-1736-B142-968A-14BC1A9C3AB3}" dt="2024-04-08T14:12:16.201" v="910" actId="26606"/>
          <ac:spMkLst>
            <pc:docMk/>
            <pc:sldMk cId="960884610" sldId="279"/>
            <ac:spMk id="16" creationId="{121F5E60-4E89-4B16-A245-12BD9935998D}"/>
          </ac:spMkLst>
        </pc:spChg>
        <pc:spChg chg="add">
          <ac:chgData name="Prannat Jain" userId="f5597249-67dd-49dc-8e21-228233d82e14" providerId="ADAL" clId="{F356890B-1736-B142-968A-14BC1A9C3AB3}" dt="2024-04-08T14:12:16.212" v="911" actId="26606"/>
          <ac:spMkLst>
            <pc:docMk/>
            <pc:sldMk cId="960884610" sldId="279"/>
            <ac:spMk id="18" creationId="{5D5E0904-721C-4D68-9EB8-1C9752E329A7}"/>
          </ac:spMkLst>
        </pc:spChg>
        <pc:spChg chg="add">
          <ac:chgData name="Prannat Jain" userId="f5597249-67dd-49dc-8e21-228233d82e14" providerId="ADAL" clId="{F356890B-1736-B142-968A-14BC1A9C3AB3}" dt="2024-04-08T14:12:16.212" v="911" actId="26606"/>
          <ac:spMkLst>
            <pc:docMk/>
            <pc:sldMk cId="960884610" sldId="279"/>
            <ac:spMk id="19" creationId="{7466C88B-B170-4C69-85D3-FD6AD975F9A0}"/>
          </ac:spMkLst>
        </pc:spChg>
        <pc:spChg chg="add">
          <ac:chgData name="Prannat Jain" userId="f5597249-67dd-49dc-8e21-228233d82e14" providerId="ADAL" clId="{F356890B-1736-B142-968A-14BC1A9C3AB3}" dt="2024-04-08T14:12:16.212" v="911" actId="26606"/>
          <ac:spMkLst>
            <pc:docMk/>
            <pc:sldMk cId="960884610" sldId="279"/>
            <ac:spMk id="20" creationId="{080FE256-DF37-4639-8CB7-2E2F1897AD0F}"/>
          </ac:spMkLst>
        </pc:spChg>
        <pc:spChg chg="add">
          <ac:chgData name="Prannat Jain" userId="f5597249-67dd-49dc-8e21-228233d82e14" providerId="ADAL" clId="{F356890B-1736-B142-968A-14BC1A9C3AB3}" dt="2024-04-08T14:12:16.212" v="911" actId="26606"/>
          <ac:spMkLst>
            <pc:docMk/>
            <pc:sldMk cId="960884610" sldId="279"/>
            <ac:spMk id="21" creationId="{FDD1039A-772C-4213-A092-0D8A9EF4ACAB}"/>
          </ac:spMkLst>
        </pc:spChg>
        <pc:spChg chg="add">
          <ac:chgData name="Prannat Jain" userId="f5597249-67dd-49dc-8e21-228233d82e14" providerId="ADAL" clId="{F356890B-1736-B142-968A-14BC1A9C3AB3}" dt="2024-04-08T14:12:16.212" v="911" actId="26606"/>
          <ac:spMkLst>
            <pc:docMk/>
            <pc:sldMk cId="960884610" sldId="279"/>
            <ac:spMk id="22" creationId="{0B39728D-66CA-4175-956D-FE26F3225678}"/>
          </ac:spMkLst>
        </pc:spChg>
        <pc:picChg chg="add mod">
          <ac:chgData name="Prannat Jain" userId="f5597249-67dd-49dc-8e21-228233d82e14" providerId="ADAL" clId="{F356890B-1736-B142-968A-14BC1A9C3AB3}" dt="2024-04-08T14:12:16.212" v="911" actId="26606"/>
          <ac:picMkLst>
            <pc:docMk/>
            <pc:sldMk cId="960884610" sldId="279"/>
            <ac:picMk id="3" creationId="{21D494C9-0A9F-2C9D-7AB0-C811C6132DA8}"/>
          </ac:picMkLst>
        </pc:picChg>
      </pc:sldChg>
      <pc:sldChg chg="addSp delSp modSp new mod setBg">
        <pc:chgData name="Prannat Jain" userId="f5597249-67dd-49dc-8e21-228233d82e14" providerId="ADAL" clId="{F356890B-1736-B142-968A-14BC1A9C3AB3}" dt="2024-04-08T14:18:27.061" v="938" actId="1076"/>
        <pc:sldMkLst>
          <pc:docMk/>
          <pc:sldMk cId="1292466595" sldId="280"/>
        </pc:sldMkLst>
        <pc:spChg chg="mod">
          <ac:chgData name="Prannat Jain" userId="f5597249-67dd-49dc-8e21-228233d82e14" providerId="ADAL" clId="{F356890B-1736-B142-968A-14BC1A9C3AB3}" dt="2024-04-08T14:18:06.569" v="934" actId="26606"/>
          <ac:spMkLst>
            <pc:docMk/>
            <pc:sldMk cId="1292466595" sldId="280"/>
            <ac:spMk id="2" creationId="{499162A9-2B5D-E072-A99C-44F042222846}"/>
          </ac:spMkLst>
        </pc:spChg>
        <pc:spChg chg="add del">
          <ac:chgData name="Prannat Jain" userId="f5597249-67dd-49dc-8e21-228233d82e14" providerId="ADAL" clId="{F356890B-1736-B142-968A-14BC1A9C3AB3}" dt="2024-04-08T14:17:10.128" v="919" actId="22"/>
          <ac:spMkLst>
            <pc:docMk/>
            <pc:sldMk cId="1292466595" sldId="280"/>
            <ac:spMk id="5" creationId="{CEDBB0C5-1B7C-DA5F-B228-175B5546E54F}"/>
          </ac:spMkLst>
        </pc:spChg>
        <pc:spChg chg="add del">
          <ac:chgData name="Prannat Jain" userId="f5597249-67dd-49dc-8e21-228233d82e14" providerId="ADAL" clId="{F356890B-1736-B142-968A-14BC1A9C3AB3}" dt="2024-04-08T14:17:41.354" v="925" actId="26606"/>
          <ac:spMkLst>
            <pc:docMk/>
            <pc:sldMk cId="1292466595" sldId="280"/>
            <ac:spMk id="11" creationId="{D2781DDF-FAC9-41BA-A2E2-B4F31ED7333B}"/>
          </ac:spMkLst>
        </pc:spChg>
        <pc:spChg chg="add del">
          <ac:chgData name="Prannat Jain" userId="f5597249-67dd-49dc-8e21-228233d82e14" providerId="ADAL" clId="{F356890B-1736-B142-968A-14BC1A9C3AB3}" dt="2024-04-08T14:17:41.354" v="925" actId="26606"/>
          <ac:spMkLst>
            <pc:docMk/>
            <pc:sldMk cId="1292466595" sldId="280"/>
            <ac:spMk id="13" creationId="{AB68432F-C05C-4620-B6D8-9C6E9BD184AC}"/>
          </ac:spMkLst>
        </pc:spChg>
        <pc:spChg chg="add del">
          <ac:chgData name="Prannat Jain" userId="f5597249-67dd-49dc-8e21-228233d82e14" providerId="ADAL" clId="{F356890B-1736-B142-968A-14BC1A9C3AB3}" dt="2024-04-08T14:17:41.354" v="925" actId="26606"/>
          <ac:spMkLst>
            <pc:docMk/>
            <pc:sldMk cId="1292466595" sldId="280"/>
            <ac:spMk id="15" creationId="{54310E88-1508-4822-B179-4627703E2B74}"/>
          </ac:spMkLst>
        </pc:spChg>
        <pc:spChg chg="add del">
          <ac:chgData name="Prannat Jain" userId="f5597249-67dd-49dc-8e21-228233d82e14" providerId="ADAL" clId="{F356890B-1736-B142-968A-14BC1A9C3AB3}" dt="2024-04-08T14:17:42.722" v="927" actId="26606"/>
          <ac:spMkLst>
            <pc:docMk/>
            <pc:sldMk cId="1292466595" sldId="280"/>
            <ac:spMk id="17" creationId="{D2781DDF-FAC9-41BA-A2E2-B4F31ED7333B}"/>
          </ac:spMkLst>
        </pc:spChg>
        <pc:spChg chg="add del">
          <ac:chgData name="Prannat Jain" userId="f5597249-67dd-49dc-8e21-228233d82e14" providerId="ADAL" clId="{F356890B-1736-B142-968A-14BC1A9C3AB3}" dt="2024-04-08T14:17:42.722" v="927" actId="26606"/>
          <ac:spMkLst>
            <pc:docMk/>
            <pc:sldMk cId="1292466595" sldId="280"/>
            <ac:spMk id="18" creationId="{F7F5490B-0CDF-446A-AE37-8D4284D1421B}"/>
          </ac:spMkLst>
        </pc:spChg>
        <pc:spChg chg="add del">
          <ac:chgData name="Prannat Jain" userId="f5597249-67dd-49dc-8e21-228233d82e14" providerId="ADAL" clId="{F356890B-1736-B142-968A-14BC1A9C3AB3}" dt="2024-04-08T14:17:42.722" v="927" actId="26606"/>
          <ac:spMkLst>
            <pc:docMk/>
            <pc:sldMk cId="1292466595" sldId="280"/>
            <ac:spMk id="19" creationId="{B001B486-87B8-46D5-953C-80C8D0772B79}"/>
          </ac:spMkLst>
        </pc:spChg>
        <pc:spChg chg="add del">
          <ac:chgData name="Prannat Jain" userId="f5597249-67dd-49dc-8e21-228233d82e14" providerId="ADAL" clId="{F356890B-1736-B142-968A-14BC1A9C3AB3}" dt="2024-04-08T14:17:43.917" v="929" actId="26606"/>
          <ac:spMkLst>
            <pc:docMk/>
            <pc:sldMk cId="1292466595" sldId="280"/>
            <ac:spMk id="21" creationId="{323D50B8-1D27-420D-BA4A-249914120C5D}"/>
          </ac:spMkLst>
        </pc:spChg>
        <pc:spChg chg="add del">
          <ac:chgData name="Prannat Jain" userId="f5597249-67dd-49dc-8e21-228233d82e14" providerId="ADAL" clId="{F356890B-1736-B142-968A-14BC1A9C3AB3}" dt="2024-04-08T14:17:43.917" v="929" actId="26606"/>
          <ac:spMkLst>
            <pc:docMk/>
            <pc:sldMk cId="1292466595" sldId="280"/>
            <ac:spMk id="22" creationId="{131B92B6-C88C-40E0-83F5-237D128B9322}"/>
          </ac:spMkLst>
        </pc:spChg>
        <pc:spChg chg="add del">
          <ac:chgData name="Prannat Jain" userId="f5597249-67dd-49dc-8e21-228233d82e14" providerId="ADAL" clId="{F356890B-1736-B142-968A-14BC1A9C3AB3}" dt="2024-04-08T14:17:45.456" v="931" actId="26606"/>
          <ac:spMkLst>
            <pc:docMk/>
            <pc:sldMk cId="1292466595" sldId="280"/>
            <ac:spMk id="24" creationId="{D2781DDF-FAC9-41BA-A2E2-B4F31ED7333B}"/>
          </ac:spMkLst>
        </pc:spChg>
        <pc:spChg chg="add del">
          <ac:chgData name="Prannat Jain" userId="f5597249-67dd-49dc-8e21-228233d82e14" providerId="ADAL" clId="{F356890B-1736-B142-968A-14BC1A9C3AB3}" dt="2024-04-08T14:17:45.456" v="931" actId="26606"/>
          <ac:spMkLst>
            <pc:docMk/>
            <pc:sldMk cId="1292466595" sldId="280"/>
            <ac:spMk id="25" creationId="{3F5048DB-6573-4B6C-89C7-F239A21CDFE4}"/>
          </ac:spMkLst>
        </pc:spChg>
        <pc:spChg chg="add del">
          <ac:chgData name="Prannat Jain" userId="f5597249-67dd-49dc-8e21-228233d82e14" providerId="ADAL" clId="{F356890B-1736-B142-968A-14BC1A9C3AB3}" dt="2024-04-08T14:18:06.559" v="933" actId="26606"/>
          <ac:spMkLst>
            <pc:docMk/>
            <pc:sldMk cId="1292466595" sldId="280"/>
            <ac:spMk id="27" creationId="{323D50B8-1D27-420D-BA4A-249914120C5D}"/>
          </ac:spMkLst>
        </pc:spChg>
        <pc:spChg chg="add del">
          <ac:chgData name="Prannat Jain" userId="f5597249-67dd-49dc-8e21-228233d82e14" providerId="ADAL" clId="{F356890B-1736-B142-968A-14BC1A9C3AB3}" dt="2024-04-08T14:18:06.559" v="933" actId="26606"/>
          <ac:spMkLst>
            <pc:docMk/>
            <pc:sldMk cId="1292466595" sldId="280"/>
            <ac:spMk id="28" creationId="{34B1F640-2AA4-407C-9C4F-B9E9B2A46A6B}"/>
          </ac:spMkLst>
        </pc:spChg>
        <pc:spChg chg="add del">
          <ac:chgData name="Prannat Jain" userId="f5597249-67dd-49dc-8e21-228233d82e14" providerId="ADAL" clId="{F356890B-1736-B142-968A-14BC1A9C3AB3}" dt="2024-04-08T14:18:06.559" v="933" actId="26606"/>
          <ac:spMkLst>
            <pc:docMk/>
            <pc:sldMk cId="1292466595" sldId="280"/>
            <ac:spMk id="29" creationId="{F1441BE3-122D-4002-8F26-3F6D1A6CFA89}"/>
          </ac:spMkLst>
        </pc:spChg>
        <pc:spChg chg="add del">
          <ac:chgData name="Prannat Jain" userId="f5597249-67dd-49dc-8e21-228233d82e14" providerId="ADAL" clId="{F356890B-1736-B142-968A-14BC1A9C3AB3}" dt="2024-04-08T14:18:06.559" v="933" actId="26606"/>
          <ac:spMkLst>
            <pc:docMk/>
            <pc:sldMk cId="1292466595" sldId="280"/>
            <ac:spMk id="30" creationId="{4846920F-C5ED-470C-A694-E08D21112E81}"/>
          </ac:spMkLst>
        </pc:spChg>
        <pc:spChg chg="add del">
          <ac:chgData name="Prannat Jain" userId="f5597249-67dd-49dc-8e21-228233d82e14" providerId="ADAL" clId="{F356890B-1736-B142-968A-14BC1A9C3AB3}" dt="2024-04-08T14:18:06.559" v="933" actId="26606"/>
          <ac:spMkLst>
            <pc:docMk/>
            <pc:sldMk cId="1292466595" sldId="280"/>
            <ac:spMk id="31" creationId="{7F25E996-9949-42CB-8D40-B6D296E99E4B}"/>
          </ac:spMkLst>
        </pc:spChg>
        <pc:spChg chg="add">
          <ac:chgData name="Prannat Jain" userId="f5597249-67dd-49dc-8e21-228233d82e14" providerId="ADAL" clId="{F356890B-1736-B142-968A-14BC1A9C3AB3}" dt="2024-04-08T14:18:06.569" v="934" actId="26606"/>
          <ac:spMkLst>
            <pc:docMk/>
            <pc:sldMk cId="1292466595" sldId="280"/>
            <ac:spMk id="33" creationId="{323D50B8-1D27-420D-BA4A-249914120C5D}"/>
          </ac:spMkLst>
        </pc:spChg>
        <pc:spChg chg="add">
          <ac:chgData name="Prannat Jain" userId="f5597249-67dd-49dc-8e21-228233d82e14" providerId="ADAL" clId="{F356890B-1736-B142-968A-14BC1A9C3AB3}" dt="2024-04-08T14:18:06.569" v="934" actId="26606"/>
          <ac:spMkLst>
            <pc:docMk/>
            <pc:sldMk cId="1292466595" sldId="280"/>
            <ac:spMk id="34" creationId="{2EFBB176-B6C1-4B5A-AADA-F930947E09CC}"/>
          </ac:spMkLst>
        </pc:spChg>
        <pc:spChg chg="add">
          <ac:chgData name="Prannat Jain" userId="f5597249-67dd-49dc-8e21-228233d82e14" providerId="ADAL" clId="{F356890B-1736-B142-968A-14BC1A9C3AB3}" dt="2024-04-08T14:18:06.569" v="934" actId="26606"/>
          <ac:spMkLst>
            <pc:docMk/>
            <pc:sldMk cId="1292466595" sldId="280"/>
            <ac:spMk id="35" creationId="{918CDC34-0F26-409D-B10F-578D4DCC46DE}"/>
          </ac:spMkLst>
        </pc:spChg>
        <pc:picChg chg="add mod ord">
          <ac:chgData name="Prannat Jain" userId="f5597249-67dd-49dc-8e21-228233d82e14" providerId="ADAL" clId="{F356890B-1736-B142-968A-14BC1A9C3AB3}" dt="2024-04-08T14:18:27.061" v="938" actId="1076"/>
          <ac:picMkLst>
            <pc:docMk/>
            <pc:sldMk cId="1292466595" sldId="280"/>
            <ac:picMk id="3" creationId="{AEAF37CF-BAED-F73C-5ACE-10E68606E156}"/>
          </ac:picMkLst>
        </pc:picChg>
        <pc:picChg chg="add mod">
          <ac:chgData name="Prannat Jain" userId="f5597249-67dd-49dc-8e21-228233d82e14" providerId="ADAL" clId="{F356890B-1736-B142-968A-14BC1A9C3AB3}" dt="2024-04-08T14:18:23.994" v="936" actId="1076"/>
          <ac:picMkLst>
            <pc:docMk/>
            <pc:sldMk cId="1292466595" sldId="280"/>
            <ac:picMk id="6" creationId="{03E557C0-B9CA-98D8-CA83-C91661B1B514}"/>
          </ac:picMkLst>
        </pc:picChg>
      </pc:sldChg>
    </pc:docChg>
  </pc:docChgLst>
  <pc:docChgLst>
    <pc:chgData name="Angus MacGillivray" userId="S::an368633@dal.ca::6ca05dc8-bc7f-4b62-a3e4-70dc27fcb1df" providerId="AD" clId="Web-{5ADEBD4A-E668-2EEF-9DCE-3538AC00D9A6}"/>
    <pc:docChg chg="addSld delSld modSld sldOrd">
      <pc:chgData name="Angus MacGillivray" userId="S::an368633@dal.ca::6ca05dc8-bc7f-4b62-a3e4-70dc27fcb1df" providerId="AD" clId="Web-{5ADEBD4A-E668-2EEF-9DCE-3538AC00D9A6}" dt="2024-04-07T19:32:52.852" v="506"/>
      <pc:docMkLst>
        <pc:docMk/>
      </pc:docMkLst>
      <pc:sldChg chg="modSp">
        <pc:chgData name="Angus MacGillivray" userId="S::an368633@dal.ca::6ca05dc8-bc7f-4b62-a3e4-70dc27fcb1df" providerId="AD" clId="Web-{5ADEBD4A-E668-2EEF-9DCE-3538AC00D9A6}" dt="2024-04-07T19:11:55.391" v="6" actId="20577"/>
        <pc:sldMkLst>
          <pc:docMk/>
          <pc:sldMk cId="3163139373" sldId="256"/>
        </pc:sldMkLst>
        <pc:spChg chg="mod">
          <ac:chgData name="Angus MacGillivray" userId="S::an368633@dal.ca::6ca05dc8-bc7f-4b62-a3e4-70dc27fcb1df" providerId="AD" clId="Web-{5ADEBD4A-E668-2EEF-9DCE-3538AC00D9A6}" dt="2024-04-07T19:11:55.391" v="6" actId="20577"/>
          <ac:spMkLst>
            <pc:docMk/>
            <pc:sldMk cId="3163139373" sldId="256"/>
            <ac:spMk id="3" creationId="{6E159399-85FD-8089-2D96-907CAE8310FB}"/>
          </ac:spMkLst>
        </pc:spChg>
      </pc:sldChg>
      <pc:sldChg chg="modSp new">
        <pc:chgData name="Angus MacGillivray" userId="S::an368633@dal.ca::6ca05dc8-bc7f-4b62-a3e4-70dc27fcb1df" providerId="AD" clId="Web-{5ADEBD4A-E668-2EEF-9DCE-3538AC00D9A6}" dt="2024-04-07T19:16:22.083" v="45" actId="20577"/>
        <pc:sldMkLst>
          <pc:docMk/>
          <pc:sldMk cId="82449078" sldId="257"/>
        </pc:sldMkLst>
        <pc:spChg chg="mod">
          <ac:chgData name="Angus MacGillivray" userId="S::an368633@dal.ca::6ca05dc8-bc7f-4b62-a3e4-70dc27fcb1df" providerId="AD" clId="Web-{5ADEBD4A-E668-2EEF-9DCE-3538AC00D9A6}" dt="2024-04-07T19:12:02.641" v="10" actId="20577"/>
          <ac:spMkLst>
            <pc:docMk/>
            <pc:sldMk cId="82449078" sldId="257"/>
            <ac:spMk id="2" creationId="{DFB48CFE-04B4-D687-11A5-2C8B2A48E892}"/>
          </ac:spMkLst>
        </pc:spChg>
        <pc:spChg chg="mod">
          <ac:chgData name="Angus MacGillivray" userId="S::an368633@dal.ca::6ca05dc8-bc7f-4b62-a3e4-70dc27fcb1df" providerId="AD" clId="Web-{5ADEBD4A-E668-2EEF-9DCE-3538AC00D9A6}" dt="2024-04-07T19:16:22.083" v="45" actId="20577"/>
          <ac:spMkLst>
            <pc:docMk/>
            <pc:sldMk cId="82449078" sldId="257"/>
            <ac:spMk id="3" creationId="{972B0CE2-BFBA-FFE8-1540-2896EE0C3BCE}"/>
          </ac:spMkLst>
        </pc:spChg>
      </pc:sldChg>
      <pc:sldChg chg="modSp new del">
        <pc:chgData name="Angus MacGillivray" userId="S::an368633@dal.ca::6ca05dc8-bc7f-4b62-a3e4-70dc27fcb1df" providerId="AD" clId="Web-{5ADEBD4A-E668-2EEF-9DCE-3538AC00D9A6}" dt="2024-04-07T19:18:33.586" v="93"/>
        <pc:sldMkLst>
          <pc:docMk/>
          <pc:sldMk cId="1685956591" sldId="258"/>
        </pc:sldMkLst>
        <pc:spChg chg="mod">
          <ac:chgData name="Angus MacGillivray" userId="S::an368633@dal.ca::6ca05dc8-bc7f-4b62-a3e4-70dc27fcb1df" providerId="AD" clId="Web-{5ADEBD4A-E668-2EEF-9DCE-3538AC00D9A6}" dt="2024-04-07T19:14:50.488" v="30" actId="20577"/>
          <ac:spMkLst>
            <pc:docMk/>
            <pc:sldMk cId="1685956591" sldId="258"/>
            <ac:spMk id="2" creationId="{4BA852BC-EE75-4540-609F-E0383A840006}"/>
          </ac:spMkLst>
        </pc:spChg>
      </pc:sldChg>
      <pc:sldChg chg="new del">
        <pc:chgData name="Angus MacGillivray" userId="S::an368633@dal.ca::6ca05dc8-bc7f-4b62-a3e4-70dc27fcb1df" providerId="AD" clId="Web-{5ADEBD4A-E668-2EEF-9DCE-3538AC00D9A6}" dt="2024-04-07T19:18:34.992" v="94"/>
        <pc:sldMkLst>
          <pc:docMk/>
          <pc:sldMk cId="3263974175" sldId="259"/>
        </pc:sldMkLst>
      </pc:sldChg>
      <pc:sldChg chg="modSp new ord">
        <pc:chgData name="Angus MacGillivray" userId="S::an368633@dal.ca::6ca05dc8-bc7f-4b62-a3e4-70dc27fcb1df" providerId="AD" clId="Web-{5ADEBD4A-E668-2EEF-9DCE-3538AC00D9A6}" dt="2024-04-07T19:18:30.789" v="92" actId="20577"/>
        <pc:sldMkLst>
          <pc:docMk/>
          <pc:sldMk cId="331701090" sldId="260"/>
        </pc:sldMkLst>
        <pc:spChg chg="mod">
          <ac:chgData name="Angus MacGillivray" userId="S::an368633@dal.ca::6ca05dc8-bc7f-4b62-a3e4-70dc27fcb1df" providerId="AD" clId="Web-{5ADEBD4A-E668-2EEF-9DCE-3538AC00D9A6}" dt="2024-04-07T19:14:58.738" v="35" actId="20577"/>
          <ac:spMkLst>
            <pc:docMk/>
            <pc:sldMk cId="331701090" sldId="260"/>
            <ac:spMk id="2" creationId="{56D4D791-C5E1-9F82-227B-18E262F55E64}"/>
          </ac:spMkLst>
        </pc:spChg>
        <pc:spChg chg="mod">
          <ac:chgData name="Angus MacGillivray" userId="S::an368633@dal.ca::6ca05dc8-bc7f-4b62-a3e4-70dc27fcb1df" providerId="AD" clId="Web-{5ADEBD4A-E668-2EEF-9DCE-3538AC00D9A6}" dt="2024-04-07T19:18:30.789" v="92" actId="20577"/>
          <ac:spMkLst>
            <pc:docMk/>
            <pc:sldMk cId="331701090" sldId="260"/>
            <ac:spMk id="3" creationId="{1821239B-C949-B6EA-D12D-D78A453DF1DC}"/>
          </ac:spMkLst>
        </pc:spChg>
      </pc:sldChg>
      <pc:sldChg chg="modSp new ord">
        <pc:chgData name="Angus MacGillivray" userId="S::an368633@dal.ca::6ca05dc8-bc7f-4b62-a3e4-70dc27fcb1df" providerId="AD" clId="Web-{5ADEBD4A-E668-2EEF-9DCE-3538AC00D9A6}" dt="2024-04-07T19:27:23.096" v="435"/>
        <pc:sldMkLst>
          <pc:docMk/>
          <pc:sldMk cId="2011440458" sldId="261"/>
        </pc:sldMkLst>
        <pc:spChg chg="mod">
          <ac:chgData name="Angus MacGillivray" userId="S::an368633@dal.ca::6ca05dc8-bc7f-4b62-a3e4-70dc27fcb1df" providerId="AD" clId="Web-{5ADEBD4A-E668-2EEF-9DCE-3538AC00D9A6}" dt="2024-04-07T19:18:48.086" v="99" actId="20577"/>
          <ac:spMkLst>
            <pc:docMk/>
            <pc:sldMk cId="2011440458" sldId="261"/>
            <ac:spMk id="2" creationId="{6B90AF5E-FD9C-228C-5D83-D2072CF39CBB}"/>
          </ac:spMkLst>
        </pc:spChg>
        <pc:spChg chg="mod">
          <ac:chgData name="Angus MacGillivray" userId="S::an368633@dal.ca::6ca05dc8-bc7f-4b62-a3e4-70dc27fcb1df" providerId="AD" clId="Web-{5ADEBD4A-E668-2EEF-9DCE-3538AC00D9A6}" dt="2024-04-07T19:21:50.871" v="283" actId="20577"/>
          <ac:spMkLst>
            <pc:docMk/>
            <pc:sldMk cId="2011440458" sldId="261"/>
            <ac:spMk id="3" creationId="{959775C4-541C-C511-C32F-102A311E6FF0}"/>
          </ac:spMkLst>
        </pc:spChg>
      </pc:sldChg>
      <pc:sldChg chg="modSp new">
        <pc:chgData name="Angus MacGillivray" userId="S::an368633@dal.ca::6ca05dc8-bc7f-4b62-a3e4-70dc27fcb1df" providerId="AD" clId="Web-{5ADEBD4A-E668-2EEF-9DCE-3538AC00D9A6}" dt="2024-04-07T19:22:03.262" v="290" actId="20577"/>
        <pc:sldMkLst>
          <pc:docMk/>
          <pc:sldMk cId="3284022104" sldId="262"/>
        </pc:sldMkLst>
        <pc:spChg chg="mod">
          <ac:chgData name="Angus MacGillivray" userId="S::an368633@dal.ca::6ca05dc8-bc7f-4b62-a3e4-70dc27fcb1df" providerId="AD" clId="Web-{5ADEBD4A-E668-2EEF-9DCE-3538AC00D9A6}" dt="2024-04-07T19:22:03.262" v="290" actId="20577"/>
          <ac:spMkLst>
            <pc:docMk/>
            <pc:sldMk cId="3284022104" sldId="262"/>
            <ac:spMk id="2" creationId="{F83C3235-4D0A-DA89-642B-42C2C58EB1BB}"/>
          </ac:spMkLst>
        </pc:spChg>
      </pc:sldChg>
      <pc:sldChg chg="modSp new">
        <pc:chgData name="Angus MacGillivray" userId="S::an368633@dal.ca::6ca05dc8-bc7f-4b62-a3e4-70dc27fcb1df" providerId="AD" clId="Web-{5ADEBD4A-E668-2EEF-9DCE-3538AC00D9A6}" dt="2024-04-07T19:22:34.247" v="300" actId="20577"/>
        <pc:sldMkLst>
          <pc:docMk/>
          <pc:sldMk cId="2104911740" sldId="263"/>
        </pc:sldMkLst>
        <pc:spChg chg="mod">
          <ac:chgData name="Angus MacGillivray" userId="S::an368633@dal.ca::6ca05dc8-bc7f-4b62-a3e4-70dc27fcb1df" providerId="AD" clId="Web-{5ADEBD4A-E668-2EEF-9DCE-3538AC00D9A6}" dt="2024-04-07T19:22:34.247" v="300" actId="20577"/>
          <ac:spMkLst>
            <pc:docMk/>
            <pc:sldMk cId="2104911740" sldId="263"/>
            <ac:spMk id="2" creationId="{8B808401-85D3-A3EC-21F9-D7A91567D2CB}"/>
          </ac:spMkLst>
        </pc:spChg>
      </pc:sldChg>
      <pc:sldChg chg="modSp new">
        <pc:chgData name="Angus MacGillivray" userId="S::an368633@dal.ca::6ca05dc8-bc7f-4b62-a3e4-70dc27fcb1df" providerId="AD" clId="Web-{5ADEBD4A-E668-2EEF-9DCE-3538AC00D9A6}" dt="2024-04-07T19:22:44.184" v="306" actId="20577"/>
        <pc:sldMkLst>
          <pc:docMk/>
          <pc:sldMk cId="3752340916" sldId="264"/>
        </pc:sldMkLst>
        <pc:spChg chg="mod">
          <ac:chgData name="Angus MacGillivray" userId="S::an368633@dal.ca::6ca05dc8-bc7f-4b62-a3e4-70dc27fcb1df" providerId="AD" clId="Web-{5ADEBD4A-E668-2EEF-9DCE-3538AC00D9A6}" dt="2024-04-07T19:22:44.184" v="306" actId="20577"/>
          <ac:spMkLst>
            <pc:docMk/>
            <pc:sldMk cId="3752340916" sldId="264"/>
            <ac:spMk id="2" creationId="{8DA26EB1-24E4-4EA6-AD4C-042F92572E2F}"/>
          </ac:spMkLst>
        </pc:spChg>
      </pc:sldChg>
      <pc:sldChg chg="modSp new del">
        <pc:chgData name="Angus MacGillivray" userId="S::an368633@dal.ca::6ca05dc8-bc7f-4b62-a3e4-70dc27fcb1df" providerId="AD" clId="Web-{5ADEBD4A-E668-2EEF-9DCE-3538AC00D9A6}" dt="2024-04-07T19:31:36.163" v="480"/>
        <pc:sldMkLst>
          <pc:docMk/>
          <pc:sldMk cId="2357108672" sldId="265"/>
        </pc:sldMkLst>
        <pc:spChg chg="mod">
          <ac:chgData name="Angus MacGillivray" userId="S::an368633@dal.ca::6ca05dc8-bc7f-4b62-a3e4-70dc27fcb1df" providerId="AD" clId="Web-{5ADEBD4A-E668-2EEF-9DCE-3538AC00D9A6}" dt="2024-04-07T19:23:03.856" v="312" actId="20577"/>
          <ac:spMkLst>
            <pc:docMk/>
            <pc:sldMk cId="2357108672" sldId="265"/>
            <ac:spMk id="2" creationId="{D19104F5-4BEB-22F9-FB8D-5EF4B1D94971}"/>
          </ac:spMkLst>
        </pc:spChg>
      </pc:sldChg>
      <pc:sldChg chg="modSp new">
        <pc:chgData name="Angus MacGillivray" userId="S::an368633@dal.ca::6ca05dc8-bc7f-4b62-a3e4-70dc27fcb1df" providerId="AD" clId="Web-{5ADEBD4A-E668-2EEF-9DCE-3538AC00D9A6}" dt="2024-04-07T19:25:06.390" v="390" actId="20577"/>
        <pc:sldMkLst>
          <pc:docMk/>
          <pc:sldMk cId="2468520794" sldId="266"/>
        </pc:sldMkLst>
        <pc:spChg chg="mod">
          <ac:chgData name="Angus MacGillivray" userId="S::an368633@dal.ca::6ca05dc8-bc7f-4b62-a3e4-70dc27fcb1df" providerId="AD" clId="Web-{5ADEBD4A-E668-2EEF-9DCE-3538AC00D9A6}" dt="2024-04-07T19:23:37.498" v="332" actId="20577"/>
          <ac:spMkLst>
            <pc:docMk/>
            <pc:sldMk cId="2468520794" sldId="266"/>
            <ac:spMk id="2" creationId="{484558C2-E6A4-1552-D4B0-68528E6F1E59}"/>
          </ac:spMkLst>
        </pc:spChg>
        <pc:spChg chg="mod">
          <ac:chgData name="Angus MacGillivray" userId="S::an368633@dal.ca::6ca05dc8-bc7f-4b62-a3e4-70dc27fcb1df" providerId="AD" clId="Web-{5ADEBD4A-E668-2EEF-9DCE-3538AC00D9A6}" dt="2024-04-07T19:25:06.390" v="390" actId="20577"/>
          <ac:spMkLst>
            <pc:docMk/>
            <pc:sldMk cId="2468520794" sldId="266"/>
            <ac:spMk id="3" creationId="{1667C4CC-21C6-135B-5D02-E50A992028DF}"/>
          </ac:spMkLst>
        </pc:spChg>
      </pc:sldChg>
      <pc:sldChg chg="modSp new">
        <pc:chgData name="Angus MacGillivray" userId="S::an368633@dal.ca::6ca05dc8-bc7f-4b62-a3e4-70dc27fcb1df" providerId="AD" clId="Web-{5ADEBD4A-E668-2EEF-9DCE-3538AC00D9A6}" dt="2024-04-07T19:26:43.986" v="432" actId="20577"/>
        <pc:sldMkLst>
          <pc:docMk/>
          <pc:sldMk cId="1542054814" sldId="267"/>
        </pc:sldMkLst>
        <pc:spChg chg="mod">
          <ac:chgData name="Angus MacGillivray" userId="S::an368633@dal.ca::6ca05dc8-bc7f-4b62-a3e4-70dc27fcb1df" providerId="AD" clId="Web-{5ADEBD4A-E668-2EEF-9DCE-3538AC00D9A6}" dt="2024-04-07T19:25:27.875" v="396" actId="20577"/>
          <ac:spMkLst>
            <pc:docMk/>
            <pc:sldMk cId="1542054814" sldId="267"/>
            <ac:spMk id="2" creationId="{9FCBDF4F-1DD4-7F6A-7198-CEBEE8C924B2}"/>
          </ac:spMkLst>
        </pc:spChg>
        <pc:spChg chg="mod">
          <ac:chgData name="Angus MacGillivray" userId="S::an368633@dal.ca::6ca05dc8-bc7f-4b62-a3e4-70dc27fcb1df" providerId="AD" clId="Web-{5ADEBD4A-E668-2EEF-9DCE-3538AC00D9A6}" dt="2024-04-07T19:26:43.986" v="432" actId="20577"/>
          <ac:spMkLst>
            <pc:docMk/>
            <pc:sldMk cId="1542054814" sldId="267"/>
            <ac:spMk id="3" creationId="{1C24D28F-0193-FEAB-ED1F-EBAA7E415CF0}"/>
          </ac:spMkLst>
        </pc:spChg>
      </pc:sldChg>
      <pc:sldChg chg="modSp new del">
        <pc:chgData name="Angus MacGillivray" userId="S::an368633@dal.ca::6ca05dc8-bc7f-4b62-a3e4-70dc27fcb1df" providerId="AD" clId="Web-{5ADEBD4A-E668-2EEF-9DCE-3538AC00D9A6}" dt="2024-04-07T19:32:52.852" v="506"/>
        <pc:sldMkLst>
          <pc:docMk/>
          <pc:sldMk cId="217127638" sldId="268"/>
        </pc:sldMkLst>
        <pc:spChg chg="mod">
          <ac:chgData name="Angus MacGillivray" userId="S::an368633@dal.ca::6ca05dc8-bc7f-4b62-a3e4-70dc27fcb1df" providerId="AD" clId="Web-{5ADEBD4A-E668-2EEF-9DCE-3538AC00D9A6}" dt="2024-04-07T19:25:43.063" v="402" actId="20577"/>
          <ac:spMkLst>
            <pc:docMk/>
            <pc:sldMk cId="217127638" sldId="268"/>
            <ac:spMk id="2" creationId="{F24008ED-2085-032C-0021-6667DD128436}"/>
          </ac:spMkLst>
        </pc:spChg>
      </pc:sldChg>
      <pc:sldChg chg="modSp new">
        <pc:chgData name="Angus MacGillivray" userId="S::an368633@dal.ca::6ca05dc8-bc7f-4b62-a3e4-70dc27fcb1df" providerId="AD" clId="Web-{5ADEBD4A-E668-2EEF-9DCE-3538AC00D9A6}" dt="2024-04-07T19:28:22.925" v="439" actId="20577"/>
        <pc:sldMkLst>
          <pc:docMk/>
          <pc:sldMk cId="2548613484" sldId="269"/>
        </pc:sldMkLst>
        <pc:spChg chg="mod">
          <ac:chgData name="Angus MacGillivray" userId="S::an368633@dal.ca::6ca05dc8-bc7f-4b62-a3e4-70dc27fcb1df" providerId="AD" clId="Web-{5ADEBD4A-E668-2EEF-9DCE-3538AC00D9A6}" dt="2024-04-07T19:28:22.925" v="439" actId="20577"/>
          <ac:spMkLst>
            <pc:docMk/>
            <pc:sldMk cId="2548613484" sldId="269"/>
            <ac:spMk id="2" creationId="{EE28400E-40B7-F904-5C4A-3033FC6C3D08}"/>
          </ac:spMkLst>
        </pc:spChg>
      </pc:sldChg>
      <pc:sldChg chg="new del">
        <pc:chgData name="Angus MacGillivray" userId="S::an368633@dal.ca::6ca05dc8-bc7f-4b62-a3e4-70dc27fcb1df" providerId="AD" clId="Web-{5ADEBD4A-E668-2EEF-9DCE-3538AC00D9A6}" dt="2024-04-07T19:27:15.252" v="434"/>
        <pc:sldMkLst>
          <pc:docMk/>
          <pc:sldMk cId="2605271296" sldId="269"/>
        </pc:sldMkLst>
      </pc:sldChg>
      <pc:sldChg chg="modSp new">
        <pc:chgData name="Angus MacGillivray" userId="S::an368633@dal.ca::6ca05dc8-bc7f-4b62-a3e4-70dc27fcb1df" providerId="AD" clId="Web-{5ADEBD4A-E668-2EEF-9DCE-3538AC00D9A6}" dt="2024-04-07T19:28:25.425" v="443" actId="20577"/>
        <pc:sldMkLst>
          <pc:docMk/>
          <pc:sldMk cId="1001247393" sldId="270"/>
        </pc:sldMkLst>
        <pc:spChg chg="mod">
          <ac:chgData name="Angus MacGillivray" userId="S::an368633@dal.ca::6ca05dc8-bc7f-4b62-a3e4-70dc27fcb1df" providerId="AD" clId="Web-{5ADEBD4A-E668-2EEF-9DCE-3538AC00D9A6}" dt="2024-04-07T19:28:25.425" v="443" actId="20577"/>
          <ac:spMkLst>
            <pc:docMk/>
            <pc:sldMk cId="1001247393" sldId="270"/>
            <ac:spMk id="2" creationId="{74626A4E-87B0-E957-468D-C19F1E55BB4B}"/>
          </ac:spMkLst>
        </pc:spChg>
      </pc:sldChg>
      <pc:sldChg chg="modSp new">
        <pc:chgData name="Angus MacGillivray" userId="S::an368633@dal.ca::6ca05dc8-bc7f-4b62-a3e4-70dc27fcb1df" providerId="AD" clId="Web-{5ADEBD4A-E668-2EEF-9DCE-3538AC00D9A6}" dt="2024-04-07T19:30:06.786" v="459" actId="20577"/>
        <pc:sldMkLst>
          <pc:docMk/>
          <pc:sldMk cId="3843311451" sldId="271"/>
        </pc:sldMkLst>
        <pc:spChg chg="mod">
          <ac:chgData name="Angus MacGillivray" userId="S::an368633@dal.ca::6ca05dc8-bc7f-4b62-a3e4-70dc27fcb1df" providerId="AD" clId="Web-{5ADEBD4A-E668-2EEF-9DCE-3538AC00D9A6}" dt="2024-04-07T19:30:01.005" v="457" actId="20577"/>
          <ac:spMkLst>
            <pc:docMk/>
            <pc:sldMk cId="3843311451" sldId="271"/>
            <ac:spMk id="2" creationId="{68F319AF-0CF6-B398-9889-33B0D5B99F69}"/>
          </ac:spMkLst>
        </pc:spChg>
        <pc:spChg chg="mod">
          <ac:chgData name="Angus MacGillivray" userId="S::an368633@dal.ca::6ca05dc8-bc7f-4b62-a3e4-70dc27fcb1df" providerId="AD" clId="Web-{5ADEBD4A-E668-2EEF-9DCE-3538AC00D9A6}" dt="2024-04-07T19:30:06.786" v="459" actId="20577"/>
          <ac:spMkLst>
            <pc:docMk/>
            <pc:sldMk cId="3843311451" sldId="271"/>
            <ac:spMk id="3" creationId="{45015B99-2F73-88C3-6692-5646C23C4B00}"/>
          </ac:spMkLst>
        </pc:spChg>
      </pc:sldChg>
      <pc:sldChg chg="modSp add replId">
        <pc:chgData name="Angus MacGillivray" userId="S::an368633@dal.ca::6ca05dc8-bc7f-4b62-a3e4-70dc27fcb1df" providerId="AD" clId="Web-{5ADEBD4A-E668-2EEF-9DCE-3538AC00D9A6}" dt="2024-04-07T19:31:32.085" v="479" actId="20577"/>
        <pc:sldMkLst>
          <pc:docMk/>
          <pc:sldMk cId="3555965686" sldId="272"/>
        </pc:sldMkLst>
        <pc:spChg chg="mod">
          <ac:chgData name="Angus MacGillivray" userId="S::an368633@dal.ca::6ca05dc8-bc7f-4b62-a3e4-70dc27fcb1df" providerId="AD" clId="Web-{5ADEBD4A-E668-2EEF-9DCE-3538AC00D9A6}" dt="2024-04-07T19:31:24.022" v="478" actId="20577"/>
          <ac:spMkLst>
            <pc:docMk/>
            <pc:sldMk cId="3555965686" sldId="272"/>
            <ac:spMk id="2" creationId="{68F319AF-0CF6-B398-9889-33B0D5B99F69}"/>
          </ac:spMkLst>
        </pc:spChg>
        <pc:spChg chg="mod">
          <ac:chgData name="Angus MacGillivray" userId="S::an368633@dal.ca::6ca05dc8-bc7f-4b62-a3e4-70dc27fcb1df" providerId="AD" clId="Web-{5ADEBD4A-E668-2EEF-9DCE-3538AC00D9A6}" dt="2024-04-07T19:31:32.085" v="479" actId="20577"/>
          <ac:spMkLst>
            <pc:docMk/>
            <pc:sldMk cId="3555965686" sldId="272"/>
            <ac:spMk id="3" creationId="{45015B99-2F73-88C3-6692-5646C23C4B00}"/>
          </ac:spMkLst>
        </pc:spChg>
      </pc:sldChg>
      <pc:sldChg chg="modSp add replId">
        <pc:chgData name="Angus MacGillivray" userId="S::an368633@dal.ca::6ca05dc8-bc7f-4b62-a3e4-70dc27fcb1df" providerId="AD" clId="Web-{5ADEBD4A-E668-2EEF-9DCE-3538AC00D9A6}" dt="2024-04-07T19:32:43.914" v="505" actId="20577"/>
        <pc:sldMkLst>
          <pc:docMk/>
          <pc:sldMk cId="2299962871" sldId="273"/>
        </pc:sldMkLst>
        <pc:spChg chg="mod">
          <ac:chgData name="Angus MacGillivray" userId="S::an368633@dal.ca::6ca05dc8-bc7f-4b62-a3e4-70dc27fcb1df" providerId="AD" clId="Web-{5ADEBD4A-E668-2EEF-9DCE-3538AC00D9A6}" dt="2024-04-07T19:31:54.663" v="484" actId="20577"/>
          <ac:spMkLst>
            <pc:docMk/>
            <pc:sldMk cId="2299962871" sldId="273"/>
            <ac:spMk id="2" creationId="{68F319AF-0CF6-B398-9889-33B0D5B99F69}"/>
          </ac:spMkLst>
        </pc:spChg>
        <pc:spChg chg="mod">
          <ac:chgData name="Angus MacGillivray" userId="S::an368633@dal.ca::6ca05dc8-bc7f-4b62-a3e4-70dc27fcb1df" providerId="AD" clId="Web-{5ADEBD4A-E668-2EEF-9DCE-3538AC00D9A6}" dt="2024-04-07T19:32:43.914" v="505" actId="20577"/>
          <ac:spMkLst>
            <pc:docMk/>
            <pc:sldMk cId="2299962871" sldId="273"/>
            <ac:spMk id="3" creationId="{45015B99-2F73-88C3-6692-5646C23C4B00}"/>
          </ac:spMkLst>
        </pc:spChg>
      </pc:sldChg>
      <pc:sldChg chg="modSp add replId">
        <pc:chgData name="Angus MacGillivray" userId="S::an368633@dal.ca::6ca05dc8-bc7f-4b62-a3e4-70dc27fcb1df" providerId="AD" clId="Web-{5ADEBD4A-E668-2EEF-9DCE-3538AC00D9A6}" dt="2024-04-07T19:32:30.648" v="503" actId="20577"/>
        <pc:sldMkLst>
          <pc:docMk/>
          <pc:sldMk cId="2244735602" sldId="274"/>
        </pc:sldMkLst>
        <pc:spChg chg="mod">
          <ac:chgData name="Angus MacGillivray" userId="S::an368633@dal.ca::6ca05dc8-bc7f-4b62-a3e4-70dc27fcb1df" providerId="AD" clId="Web-{5ADEBD4A-E668-2EEF-9DCE-3538AC00D9A6}" dt="2024-04-07T19:32:07.632" v="494" actId="20577"/>
          <ac:spMkLst>
            <pc:docMk/>
            <pc:sldMk cId="2244735602" sldId="274"/>
            <ac:spMk id="2" creationId="{68F319AF-0CF6-B398-9889-33B0D5B99F69}"/>
          </ac:spMkLst>
        </pc:spChg>
        <pc:spChg chg="mod">
          <ac:chgData name="Angus MacGillivray" userId="S::an368633@dal.ca::6ca05dc8-bc7f-4b62-a3e4-70dc27fcb1df" providerId="AD" clId="Web-{5ADEBD4A-E668-2EEF-9DCE-3538AC00D9A6}" dt="2024-04-07T19:32:30.648" v="503" actId="20577"/>
          <ac:spMkLst>
            <pc:docMk/>
            <pc:sldMk cId="2244735602" sldId="274"/>
            <ac:spMk id="3" creationId="{45015B99-2F73-88C3-6692-5646C23C4B00}"/>
          </ac:spMkLst>
        </pc:spChg>
      </pc:sldChg>
    </pc:docChg>
  </pc:docChgLst>
  <pc:docChgLst>
    <pc:chgData name="Khaled Hanafi" userId="S::kh901314@dal.ca::8d5bb3aa-91d0-412d-953f-b1fba581b205" providerId="AD" clId="Web-{A248A1A3-C61E-F033-782C-E918564A9B27}"/>
    <pc:docChg chg="modSld">
      <pc:chgData name="Khaled Hanafi" userId="S::kh901314@dal.ca::8d5bb3aa-91d0-412d-953f-b1fba581b205" providerId="AD" clId="Web-{A248A1A3-C61E-F033-782C-E918564A9B27}" dt="2024-04-08T18:34:52.091" v="309" actId="20577"/>
      <pc:docMkLst>
        <pc:docMk/>
      </pc:docMkLst>
      <pc:sldChg chg="modSp">
        <pc:chgData name="Khaled Hanafi" userId="S::kh901314@dal.ca::8d5bb3aa-91d0-412d-953f-b1fba581b205" providerId="AD" clId="Web-{A248A1A3-C61E-F033-782C-E918564A9B27}" dt="2024-04-08T18:34:52.091" v="309" actId="20577"/>
        <pc:sldMkLst>
          <pc:docMk/>
          <pc:sldMk cId="3284022104" sldId="262"/>
        </pc:sldMkLst>
        <pc:spChg chg="mod">
          <ac:chgData name="Khaled Hanafi" userId="S::kh901314@dal.ca::8d5bb3aa-91d0-412d-953f-b1fba581b205" providerId="AD" clId="Web-{A248A1A3-C61E-F033-782C-E918564A9B27}" dt="2024-04-08T18:34:52.091" v="309" actId="20577"/>
          <ac:spMkLst>
            <pc:docMk/>
            <pc:sldMk cId="3284022104" sldId="262"/>
            <ac:spMk id="3" creationId="{178F6B46-DE67-00F0-B85E-F0D561180B15}"/>
          </ac:spMkLst>
        </pc:spChg>
      </pc:sldChg>
      <pc:sldChg chg="modSp">
        <pc:chgData name="Khaled Hanafi" userId="S::kh901314@dal.ca::8d5bb3aa-91d0-412d-953f-b1fba581b205" providerId="AD" clId="Web-{A248A1A3-C61E-F033-782C-E918564A9B27}" dt="2024-04-08T18:15:45.214" v="302" actId="20577"/>
        <pc:sldMkLst>
          <pc:docMk/>
          <pc:sldMk cId="2104911740" sldId="263"/>
        </pc:sldMkLst>
        <pc:spChg chg="mod">
          <ac:chgData name="Khaled Hanafi" userId="S::kh901314@dal.ca::8d5bb3aa-91d0-412d-953f-b1fba581b205" providerId="AD" clId="Web-{A248A1A3-C61E-F033-782C-E918564A9B27}" dt="2024-04-08T18:15:45.214" v="302" actId="20577"/>
          <ac:spMkLst>
            <pc:docMk/>
            <pc:sldMk cId="2104911740" sldId="263"/>
            <ac:spMk id="3" creationId="{68F1FD59-B210-E7E9-19ED-865B4A920AB1}"/>
          </ac:spMkLst>
        </pc:spChg>
      </pc:sldChg>
      <pc:sldChg chg="modSp">
        <pc:chgData name="Khaled Hanafi" userId="S::kh901314@dal.ca::8d5bb3aa-91d0-412d-953f-b1fba581b205" providerId="AD" clId="Web-{A248A1A3-C61E-F033-782C-E918564A9B27}" dt="2024-04-08T18:16:11.262" v="307" actId="20577"/>
        <pc:sldMkLst>
          <pc:docMk/>
          <pc:sldMk cId="3752340916" sldId="264"/>
        </pc:sldMkLst>
        <pc:spChg chg="mod">
          <ac:chgData name="Khaled Hanafi" userId="S::kh901314@dal.ca::8d5bb3aa-91d0-412d-953f-b1fba581b205" providerId="AD" clId="Web-{A248A1A3-C61E-F033-782C-E918564A9B27}" dt="2024-04-08T18:16:11.262" v="307" actId="20577"/>
          <ac:spMkLst>
            <pc:docMk/>
            <pc:sldMk cId="3752340916" sldId="264"/>
            <ac:spMk id="3" creationId="{3F59AE59-144F-4EA6-2792-A76E5AEE5965}"/>
          </ac:spMkLst>
        </pc:spChg>
      </pc:sldChg>
    </pc:docChg>
  </pc:docChgLst>
  <pc:docChgLst>
    <pc:chgData name="Prannat Jain" userId="S::pr269852@dal.ca::f5597249-67dd-49dc-8e21-228233d82e14" providerId="AD" clId="Web-{403B5230-B7DC-4DA7-A2B7-4F1EA702391F}"/>
    <pc:docChg chg="modSld modMainMaster">
      <pc:chgData name="Prannat Jain" userId="S::pr269852@dal.ca::f5597249-67dd-49dc-8e21-228233d82e14" providerId="AD" clId="Web-{403B5230-B7DC-4DA7-A2B7-4F1EA702391F}" dt="2024-04-08T13:12:44.322" v="54" actId="1076"/>
      <pc:docMkLst>
        <pc:docMk/>
      </pc:docMkLst>
      <pc:sldChg chg="modSp 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3163139373" sldId="256"/>
        </pc:sldMkLst>
        <pc:spChg chg="mod">
          <ac:chgData name="Prannat Jain" userId="S::pr269852@dal.ca::f5597249-67dd-49dc-8e21-228233d82e14" providerId="AD" clId="Web-{403B5230-B7DC-4DA7-A2B7-4F1EA702391F}" dt="2024-04-08T13:02:20.268" v="0" actId="20577"/>
          <ac:spMkLst>
            <pc:docMk/>
            <pc:sldMk cId="3163139373" sldId="256"/>
            <ac:spMk id="2" creationId="{03C7CD7E-63EF-3C9A-4D8A-58AAEDB87C54}"/>
          </ac:spMkLst>
        </pc:spChg>
      </pc:sldChg>
      <pc:sldChg chg="addSp delSp modSp modTransition">
        <pc:chgData name="Prannat Jain" userId="S::pr269852@dal.ca::f5597249-67dd-49dc-8e21-228233d82e14" providerId="AD" clId="Web-{403B5230-B7DC-4DA7-A2B7-4F1EA702391F}" dt="2024-04-08T13:12:44.322" v="54" actId="1076"/>
        <pc:sldMkLst>
          <pc:docMk/>
          <pc:sldMk cId="82449078" sldId="257"/>
        </pc:sldMkLst>
        <pc:spChg chg="mod">
          <ac:chgData name="Prannat Jain" userId="S::pr269852@dal.ca::f5597249-67dd-49dc-8e21-228233d82e14" providerId="AD" clId="Web-{403B5230-B7DC-4DA7-A2B7-4F1EA702391F}" dt="2024-04-08T13:12:44.322" v="54" actId="1076"/>
          <ac:spMkLst>
            <pc:docMk/>
            <pc:sldMk cId="82449078" sldId="257"/>
            <ac:spMk id="2" creationId="{DFB48CFE-04B4-D687-11A5-2C8B2A48E892}"/>
          </ac:spMkLst>
        </pc:spChg>
        <pc:spChg chg="add del mod">
          <ac:chgData name="Prannat Jain" userId="S::pr269852@dal.ca::f5597249-67dd-49dc-8e21-228233d82e14" providerId="AD" clId="Web-{403B5230-B7DC-4DA7-A2B7-4F1EA702391F}" dt="2024-04-08T13:12:41.525" v="53" actId="1076"/>
          <ac:spMkLst>
            <pc:docMk/>
            <pc:sldMk cId="82449078" sldId="257"/>
            <ac:spMk id="4" creationId="{F62FA887-022A-A750-9459-068E0B86DE87}"/>
          </ac:spMkLst>
        </pc:spChg>
      </pc:sldChg>
      <pc:sldChg chg="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331701090" sldId="260"/>
        </pc:sldMkLst>
      </pc:sldChg>
      <pc:sldChg chg="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2011440458" sldId="261"/>
        </pc:sldMkLst>
      </pc:sldChg>
      <pc:sldChg chg="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3284022104" sldId="262"/>
        </pc:sldMkLst>
      </pc:sldChg>
      <pc:sldChg chg="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2104911740" sldId="263"/>
        </pc:sldMkLst>
      </pc:sldChg>
      <pc:sldChg chg="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3752340916" sldId="264"/>
        </pc:sldMkLst>
      </pc:sldChg>
      <pc:sldChg chg="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2548613484" sldId="269"/>
        </pc:sldMkLst>
      </pc:sldChg>
      <pc:sldChg chg="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1001247393" sldId="270"/>
        </pc:sldMkLst>
      </pc:sldChg>
      <pc:sldChg chg="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3843311451" sldId="271"/>
        </pc:sldMkLst>
      </pc:sldChg>
      <pc:sldChg chg="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3555965686" sldId="272"/>
        </pc:sldMkLst>
      </pc:sldChg>
      <pc:sldChg chg="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2299962871" sldId="273"/>
        </pc:sldMkLst>
      </pc:sldChg>
      <pc:sldChg chg="modTransition">
        <pc:chgData name="Prannat Jain" userId="S::pr269852@dal.ca::f5597249-67dd-49dc-8e21-228233d82e14" providerId="AD" clId="Web-{403B5230-B7DC-4DA7-A2B7-4F1EA702391F}" dt="2024-04-08T13:05:53.249" v="4"/>
        <pc:sldMkLst>
          <pc:docMk/>
          <pc:sldMk cId="2244735602" sldId="274"/>
        </pc:sldMkLst>
      </pc:sldChg>
      <pc:sldMasterChg chg="modTransition modSldLayout">
        <pc:chgData name="Prannat Jain" userId="S::pr269852@dal.ca::f5597249-67dd-49dc-8e21-228233d82e14" providerId="AD" clId="Web-{403B5230-B7DC-4DA7-A2B7-4F1EA702391F}" dt="2024-04-08T13:05:53.249" v="4"/>
        <pc:sldMasterMkLst>
          <pc:docMk/>
          <pc:sldMasterMk cId="3697049691" sldId="2147483851"/>
        </pc:sldMasterMkLst>
        <pc:sldLayoutChg chg="modTransition">
          <pc:chgData name="Prannat Jain" userId="S::pr269852@dal.ca::f5597249-67dd-49dc-8e21-228233d82e14" providerId="AD" clId="Web-{403B5230-B7DC-4DA7-A2B7-4F1EA702391F}" dt="2024-04-08T13:05:53.249" v="4"/>
          <pc:sldLayoutMkLst>
            <pc:docMk/>
            <pc:sldMasterMk cId="3697049691" sldId="2147483851"/>
            <pc:sldLayoutMk cId="116277746" sldId="2147483852"/>
          </pc:sldLayoutMkLst>
        </pc:sldLayoutChg>
        <pc:sldLayoutChg chg="modTransition">
          <pc:chgData name="Prannat Jain" userId="S::pr269852@dal.ca::f5597249-67dd-49dc-8e21-228233d82e14" providerId="AD" clId="Web-{403B5230-B7DC-4DA7-A2B7-4F1EA702391F}" dt="2024-04-08T13:05:53.249" v="4"/>
          <pc:sldLayoutMkLst>
            <pc:docMk/>
            <pc:sldMasterMk cId="3697049691" sldId="2147483851"/>
            <pc:sldLayoutMk cId="1460361815" sldId="2147483853"/>
          </pc:sldLayoutMkLst>
        </pc:sldLayoutChg>
        <pc:sldLayoutChg chg="modTransition">
          <pc:chgData name="Prannat Jain" userId="S::pr269852@dal.ca::f5597249-67dd-49dc-8e21-228233d82e14" providerId="AD" clId="Web-{403B5230-B7DC-4DA7-A2B7-4F1EA702391F}" dt="2024-04-08T13:05:53.249" v="4"/>
          <pc:sldLayoutMkLst>
            <pc:docMk/>
            <pc:sldMasterMk cId="3697049691" sldId="2147483851"/>
            <pc:sldLayoutMk cId="321754980" sldId="2147483854"/>
          </pc:sldLayoutMkLst>
        </pc:sldLayoutChg>
        <pc:sldLayoutChg chg="modTransition">
          <pc:chgData name="Prannat Jain" userId="S::pr269852@dal.ca::f5597249-67dd-49dc-8e21-228233d82e14" providerId="AD" clId="Web-{403B5230-B7DC-4DA7-A2B7-4F1EA702391F}" dt="2024-04-08T13:05:53.249" v="4"/>
          <pc:sldLayoutMkLst>
            <pc:docMk/>
            <pc:sldMasterMk cId="3697049691" sldId="2147483851"/>
            <pc:sldLayoutMk cId="549965768" sldId="2147483855"/>
          </pc:sldLayoutMkLst>
        </pc:sldLayoutChg>
        <pc:sldLayoutChg chg="modTransition">
          <pc:chgData name="Prannat Jain" userId="S::pr269852@dal.ca::f5597249-67dd-49dc-8e21-228233d82e14" providerId="AD" clId="Web-{403B5230-B7DC-4DA7-A2B7-4F1EA702391F}" dt="2024-04-08T13:05:53.249" v="4"/>
          <pc:sldLayoutMkLst>
            <pc:docMk/>
            <pc:sldMasterMk cId="3697049691" sldId="2147483851"/>
            <pc:sldLayoutMk cId="2524006553" sldId="2147483856"/>
          </pc:sldLayoutMkLst>
        </pc:sldLayoutChg>
        <pc:sldLayoutChg chg="modTransition">
          <pc:chgData name="Prannat Jain" userId="S::pr269852@dal.ca::f5597249-67dd-49dc-8e21-228233d82e14" providerId="AD" clId="Web-{403B5230-B7DC-4DA7-A2B7-4F1EA702391F}" dt="2024-04-08T13:05:53.249" v="4"/>
          <pc:sldLayoutMkLst>
            <pc:docMk/>
            <pc:sldMasterMk cId="3697049691" sldId="2147483851"/>
            <pc:sldLayoutMk cId="4073468343" sldId="2147483857"/>
          </pc:sldLayoutMkLst>
        </pc:sldLayoutChg>
        <pc:sldLayoutChg chg="modTransition">
          <pc:chgData name="Prannat Jain" userId="S::pr269852@dal.ca::f5597249-67dd-49dc-8e21-228233d82e14" providerId="AD" clId="Web-{403B5230-B7DC-4DA7-A2B7-4F1EA702391F}" dt="2024-04-08T13:05:53.249" v="4"/>
          <pc:sldLayoutMkLst>
            <pc:docMk/>
            <pc:sldMasterMk cId="3697049691" sldId="2147483851"/>
            <pc:sldLayoutMk cId="189286128" sldId="2147483858"/>
          </pc:sldLayoutMkLst>
        </pc:sldLayoutChg>
        <pc:sldLayoutChg chg="modTransition">
          <pc:chgData name="Prannat Jain" userId="S::pr269852@dal.ca::f5597249-67dd-49dc-8e21-228233d82e14" providerId="AD" clId="Web-{403B5230-B7DC-4DA7-A2B7-4F1EA702391F}" dt="2024-04-08T13:05:53.249" v="4"/>
          <pc:sldLayoutMkLst>
            <pc:docMk/>
            <pc:sldMasterMk cId="3697049691" sldId="2147483851"/>
            <pc:sldLayoutMk cId="953291585" sldId="2147483859"/>
          </pc:sldLayoutMkLst>
        </pc:sldLayoutChg>
        <pc:sldLayoutChg chg="modTransition">
          <pc:chgData name="Prannat Jain" userId="S::pr269852@dal.ca::f5597249-67dd-49dc-8e21-228233d82e14" providerId="AD" clId="Web-{403B5230-B7DC-4DA7-A2B7-4F1EA702391F}" dt="2024-04-08T13:05:53.249" v="4"/>
          <pc:sldLayoutMkLst>
            <pc:docMk/>
            <pc:sldMasterMk cId="3697049691" sldId="2147483851"/>
            <pc:sldLayoutMk cId="3874821446" sldId="2147483860"/>
          </pc:sldLayoutMkLst>
        </pc:sldLayoutChg>
        <pc:sldLayoutChg chg="modTransition">
          <pc:chgData name="Prannat Jain" userId="S::pr269852@dal.ca::f5597249-67dd-49dc-8e21-228233d82e14" providerId="AD" clId="Web-{403B5230-B7DC-4DA7-A2B7-4F1EA702391F}" dt="2024-04-08T13:05:53.249" v="4"/>
          <pc:sldLayoutMkLst>
            <pc:docMk/>
            <pc:sldMasterMk cId="3697049691" sldId="2147483851"/>
            <pc:sldLayoutMk cId="3256296485" sldId="2147483861"/>
          </pc:sldLayoutMkLst>
        </pc:sldLayoutChg>
        <pc:sldLayoutChg chg="modTransition">
          <pc:chgData name="Prannat Jain" userId="S::pr269852@dal.ca::f5597249-67dd-49dc-8e21-228233d82e14" providerId="AD" clId="Web-{403B5230-B7DC-4DA7-A2B7-4F1EA702391F}" dt="2024-04-08T13:05:53.249" v="4"/>
          <pc:sldLayoutMkLst>
            <pc:docMk/>
            <pc:sldMasterMk cId="3697049691" sldId="2147483851"/>
            <pc:sldLayoutMk cId="2020049672" sldId="2147483862"/>
          </pc:sldLayoutMkLst>
        </pc:sldLayoutChg>
      </pc:sldMasterChg>
    </pc:docChg>
  </pc:docChgLst>
  <pc:docChgLst>
    <pc:chgData name="Angus MacGillivray" userId="S::an368633@dal.ca::6ca05dc8-bc7f-4b62-a3e4-70dc27fcb1df" providerId="AD" clId="Web-{B3B295AC-1C7F-FF4A-9F86-B3891D6C0A8A}"/>
    <pc:docChg chg="modSld">
      <pc:chgData name="Angus MacGillivray" userId="S::an368633@dal.ca::6ca05dc8-bc7f-4b62-a3e4-70dc27fcb1df" providerId="AD" clId="Web-{B3B295AC-1C7F-FF4A-9F86-B3891D6C0A8A}" dt="2024-04-08T03:11:25.268" v="20" actId="20577"/>
      <pc:docMkLst>
        <pc:docMk/>
      </pc:docMkLst>
      <pc:sldChg chg="modSp">
        <pc:chgData name="Angus MacGillivray" userId="S::an368633@dal.ca::6ca05dc8-bc7f-4b62-a3e4-70dc27fcb1df" providerId="AD" clId="Web-{B3B295AC-1C7F-FF4A-9F86-B3891D6C0A8A}" dt="2024-04-08T03:11:20.611" v="19" actId="20577"/>
        <pc:sldMkLst>
          <pc:docMk/>
          <pc:sldMk cId="3555965686" sldId="272"/>
        </pc:sldMkLst>
        <pc:spChg chg="mod">
          <ac:chgData name="Angus MacGillivray" userId="S::an368633@dal.ca::6ca05dc8-bc7f-4b62-a3e4-70dc27fcb1df" providerId="AD" clId="Web-{B3B295AC-1C7F-FF4A-9F86-B3891D6C0A8A}" dt="2024-04-08T03:11:20.611" v="19" actId="20577"/>
          <ac:spMkLst>
            <pc:docMk/>
            <pc:sldMk cId="3555965686" sldId="272"/>
            <ac:spMk id="3" creationId="{45015B99-2F73-88C3-6692-5646C23C4B00}"/>
          </ac:spMkLst>
        </pc:spChg>
      </pc:sldChg>
      <pc:sldChg chg="modSp">
        <pc:chgData name="Angus MacGillivray" userId="S::an368633@dal.ca::6ca05dc8-bc7f-4b62-a3e4-70dc27fcb1df" providerId="AD" clId="Web-{B3B295AC-1C7F-FF4A-9F86-B3891D6C0A8A}" dt="2024-04-08T03:11:25.268" v="20" actId="20577"/>
        <pc:sldMkLst>
          <pc:docMk/>
          <pc:sldMk cId="2299962871" sldId="273"/>
        </pc:sldMkLst>
        <pc:spChg chg="mod">
          <ac:chgData name="Angus MacGillivray" userId="S::an368633@dal.ca::6ca05dc8-bc7f-4b62-a3e4-70dc27fcb1df" providerId="AD" clId="Web-{B3B295AC-1C7F-FF4A-9F86-B3891D6C0A8A}" dt="2024-04-08T03:11:25.268" v="20" actId="20577"/>
          <ac:spMkLst>
            <pc:docMk/>
            <pc:sldMk cId="2299962871" sldId="273"/>
            <ac:spMk id="3" creationId="{45015B99-2F73-88C3-6692-5646C23C4B00}"/>
          </ac:spMkLst>
        </pc:spChg>
      </pc:sldChg>
    </pc:docChg>
  </pc:docChgLst>
  <pc:docChgLst>
    <pc:chgData name="Prannat Jain" userId="S::pr269852@dal.ca::f5597249-67dd-49dc-8e21-228233d82e14" providerId="AD" clId="Web-{7BF693B0-CD1B-46C1-8853-AC45EE7827D0}"/>
    <pc:docChg chg="modSld">
      <pc:chgData name="Prannat Jain" userId="S::pr269852@dal.ca::f5597249-67dd-49dc-8e21-228233d82e14" providerId="AD" clId="Web-{7BF693B0-CD1B-46C1-8853-AC45EE7827D0}" dt="2024-04-08T14:19:33.652" v="0" actId="1076"/>
      <pc:docMkLst>
        <pc:docMk/>
      </pc:docMkLst>
      <pc:sldChg chg="modSp">
        <pc:chgData name="Prannat Jain" userId="S::pr269852@dal.ca::f5597249-67dd-49dc-8e21-228233d82e14" providerId="AD" clId="Web-{7BF693B0-CD1B-46C1-8853-AC45EE7827D0}" dt="2024-04-08T14:19:33.652" v="0" actId="1076"/>
        <pc:sldMkLst>
          <pc:docMk/>
          <pc:sldMk cId="82449078" sldId="257"/>
        </pc:sldMkLst>
        <pc:spChg chg="mod">
          <ac:chgData name="Prannat Jain" userId="S::pr269852@dal.ca::f5597249-67dd-49dc-8e21-228233d82e14" providerId="AD" clId="Web-{7BF693B0-CD1B-46C1-8853-AC45EE7827D0}" dt="2024-04-08T14:19:33.652" v="0" actId="1076"/>
          <ac:spMkLst>
            <pc:docMk/>
            <pc:sldMk cId="82449078" sldId="257"/>
            <ac:spMk id="2" creationId="{DFB48CFE-04B4-D687-11A5-2C8B2A48E892}"/>
          </ac:spMkLst>
        </pc:spChg>
      </pc:sldChg>
    </pc:docChg>
  </pc:docChgLst>
  <pc:docChgLst>
    <pc:chgData name="Angus MacGillivray" userId="S::an368633@dal.ca::6ca05dc8-bc7f-4b62-a3e4-70dc27fcb1df" providerId="AD" clId="Web-{D84CCEC0-4457-81C6-3A5E-E21EC0BE1385}"/>
    <pc:docChg chg="delSld modSld">
      <pc:chgData name="Angus MacGillivray" userId="S::an368633@dal.ca::6ca05dc8-bc7f-4b62-a3e4-70dc27fcb1df" providerId="AD" clId="Web-{D84CCEC0-4457-81C6-3A5E-E21EC0BE1385}" dt="2024-04-08T01:11:17.013" v="8" actId="1076"/>
      <pc:docMkLst>
        <pc:docMk/>
      </pc:docMkLst>
      <pc:sldChg chg="del">
        <pc:chgData name="Angus MacGillivray" userId="S::an368633@dal.ca::6ca05dc8-bc7f-4b62-a3e4-70dc27fcb1df" providerId="AD" clId="Web-{D84CCEC0-4457-81C6-3A5E-E21EC0BE1385}" dt="2024-04-08T01:10:24.418" v="2"/>
        <pc:sldMkLst>
          <pc:docMk/>
          <pc:sldMk cId="2468520794" sldId="266"/>
        </pc:sldMkLst>
      </pc:sldChg>
      <pc:sldChg chg="addSp modSp addAnim">
        <pc:chgData name="Angus MacGillivray" userId="S::an368633@dal.ca::6ca05dc8-bc7f-4b62-a3e4-70dc27fcb1df" providerId="AD" clId="Web-{D84CCEC0-4457-81C6-3A5E-E21EC0BE1385}" dt="2024-04-08T01:11:17.013" v="8" actId="1076"/>
        <pc:sldMkLst>
          <pc:docMk/>
          <pc:sldMk cId="2548613484" sldId="269"/>
        </pc:sldMkLst>
        <pc:picChg chg="add mod">
          <ac:chgData name="Angus MacGillivray" userId="S::an368633@dal.ca::6ca05dc8-bc7f-4b62-a3e4-70dc27fcb1df" providerId="AD" clId="Web-{D84CCEC0-4457-81C6-3A5E-E21EC0BE1385}" dt="2024-04-08T01:11:17.013" v="8" actId="1076"/>
          <ac:picMkLst>
            <pc:docMk/>
            <pc:sldMk cId="2548613484" sldId="269"/>
            <ac:picMk id="3" creationId="{D87B484F-9A77-970D-040E-88B7A8FE2873}"/>
          </ac:picMkLst>
        </pc:picChg>
      </pc:sldChg>
      <pc:sldChg chg="modSp">
        <pc:chgData name="Angus MacGillivray" userId="S::an368633@dal.ca::6ca05dc8-bc7f-4b62-a3e4-70dc27fcb1df" providerId="AD" clId="Web-{D84CCEC0-4457-81C6-3A5E-E21EC0BE1385}" dt="2024-04-08T00:53:52.489" v="0" actId="20577"/>
        <pc:sldMkLst>
          <pc:docMk/>
          <pc:sldMk cId="3843311451" sldId="271"/>
        </pc:sldMkLst>
        <pc:spChg chg="mod">
          <ac:chgData name="Angus MacGillivray" userId="S::an368633@dal.ca::6ca05dc8-bc7f-4b62-a3e4-70dc27fcb1df" providerId="AD" clId="Web-{D84CCEC0-4457-81C6-3A5E-E21EC0BE1385}" dt="2024-04-08T00:53:52.489" v="0" actId="20577"/>
          <ac:spMkLst>
            <pc:docMk/>
            <pc:sldMk cId="3843311451" sldId="271"/>
            <ac:spMk id="3" creationId="{45015B99-2F73-88C3-6692-5646C23C4B00}"/>
          </ac:spMkLst>
        </pc:spChg>
      </pc:sldChg>
      <pc:sldChg chg="modSp">
        <pc:chgData name="Angus MacGillivray" userId="S::an368633@dal.ca::6ca05dc8-bc7f-4b62-a3e4-70dc27fcb1df" providerId="AD" clId="Web-{D84CCEC0-4457-81C6-3A5E-E21EC0BE1385}" dt="2024-04-08T00:53:55.067" v="1" actId="20577"/>
        <pc:sldMkLst>
          <pc:docMk/>
          <pc:sldMk cId="2244735602" sldId="274"/>
        </pc:sldMkLst>
        <pc:spChg chg="mod">
          <ac:chgData name="Angus MacGillivray" userId="S::an368633@dal.ca::6ca05dc8-bc7f-4b62-a3e4-70dc27fcb1df" providerId="AD" clId="Web-{D84CCEC0-4457-81C6-3A5E-E21EC0BE1385}" dt="2024-04-08T00:53:55.067" v="1" actId="20577"/>
          <ac:spMkLst>
            <pc:docMk/>
            <pc:sldMk cId="2244735602" sldId="274"/>
            <ac:spMk id="3" creationId="{45015B99-2F73-88C3-6692-5646C23C4B00}"/>
          </ac:spMkLst>
        </pc:spChg>
      </pc:sldChg>
    </pc:docChg>
  </pc:docChgLst>
  <pc:docChgLst>
    <pc:chgData name="Angus MacGillivray" userId="S::an368633@dal.ca::6ca05dc8-bc7f-4b62-a3e4-70dc27fcb1df" providerId="AD" clId="Web-{D3B29200-EE49-7806-3190-4C00A8B921AA}"/>
    <pc:docChg chg="modSld">
      <pc:chgData name="Angus MacGillivray" userId="S::an368633@dal.ca::6ca05dc8-bc7f-4b62-a3e4-70dc27fcb1df" providerId="AD" clId="Web-{D3B29200-EE49-7806-3190-4C00A8B921AA}" dt="2024-04-08T17:28:22.502" v="42" actId="1076"/>
      <pc:docMkLst>
        <pc:docMk/>
      </pc:docMkLst>
      <pc:sldChg chg="addSp delSp modSp mod setBg addAnim delAnim">
        <pc:chgData name="Angus MacGillivray" userId="S::an368633@dal.ca::6ca05dc8-bc7f-4b62-a3e4-70dc27fcb1df" providerId="AD" clId="Web-{D3B29200-EE49-7806-3190-4C00A8B921AA}" dt="2024-04-08T17:28:22.502" v="42" actId="1076"/>
        <pc:sldMkLst>
          <pc:docMk/>
          <pc:sldMk cId="2548613484" sldId="269"/>
        </pc:sldMkLst>
        <pc:spChg chg="mod">
          <ac:chgData name="Angus MacGillivray" userId="S::an368633@dal.ca::6ca05dc8-bc7f-4b62-a3e4-70dc27fcb1df" providerId="AD" clId="Web-{D3B29200-EE49-7806-3190-4C00A8B921AA}" dt="2024-04-08T17:28:12.627" v="38"/>
          <ac:spMkLst>
            <pc:docMk/>
            <pc:sldMk cId="2548613484" sldId="269"/>
            <ac:spMk id="2" creationId="{EE28400E-40B7-F904-5C4A-3033FC6C3D08}"/>
          </ac:spMkLst>
        </pc:spChg>
        <pc:spChg chg="add">
          <ac:chgData name="Angus MacGillivray" userId="S::an368633@dal.ca::6ca05dc8-bc7f-4b62-a3e4-70dc27fcb1df" providerId="AD" clId="Web-{D3B29200-EE49-7806-3190-4C00A8B921AA}" dt="2024-04-08T17:28:12.627" v="38"/>
          <ac:spMkLst>
            <pc:docMk/>
            <pc:sldMk cId="2548613484" sldId="269"/>
            <ac:spMk id="9" creationId="{5D5E0904-721C-4D68-9EB8-1C9752E329A7}"/>
          </ac:spMkLst>
        </pc:spChg>
        <pc:spChg chg="add">
          <ac:chgData name="Angus MacGillivray" userId="S::an368633@dal.ca::6ca05dc8-bc7f-4b62-a3e4-70dc27fcb1df" providerId="AD" clId="Web-{D3B29200-EE49-7806-3190-4C00A8B921AA}" dt="2024-04-08T17:28:12.627" v="38"/>
          <ac:spMkLst>
            <pc:docMk/>
            <pc:sldMk cId="2548613484" sldId="269"/>
            <ac:spMk id="11" creationId="{D0CDF5D3-7220-42A0-9D37-ECF3BF283B37}"/>
          </ac:spMkLst>
        </pc:spChg>
        <pc:spChg chg="add">
          <ac:chgData name="Angus MacGillivray" userId="S::an368633@dal.ca::6ca05dc8-bc7f-4b62-a3e4-70dc27fcb1df" providerId="AD" clId="Web-{D3B29200-EE49-7806-3190-4C00A8B921AA}" dt="2024-04-08T17:28:12.627" v="38"/>
          <ac:spMkLst>
            <pc:docMk/>
            <pc:sldMk cId="2548613484" sldId="269"/>
            <ac:spMk id="13" creationId="{64BC717F-58B3-4A4E-BC3B-1B11323AD5C9}"/>
          </ac:spMkLst>
        </pc:spChg>
        <pc:spChg chg="add">
          <ac:chgData name="Angus MacGillivray" userId="S::an368633@dal.ca::6ca05dc8-bc7f-4b62-a3e4-70dc27fcb1df" providerId="AD" clId="Web-{D3B29200-EE49-7806-3190-4C00A8B921AA}" dt="2024-04-08T17:28:12.627" v="38"/>
          <ac:spMkLst>
            <pc:docMk/>
            <pc:sldMk cId="2548613484" sldId="269"/>
            <ac:spMk id="15" creationId="{1EE75710-64C5-4CA8-8A7C-82EE4125C90D}"/>
          </ac:spMkLst>
        </pc:spChg>
        <pc:spChg chg="add">
          <ac:chgData name="Angus MacGillivray" userId="S::an368633@dal.ca::6ca05dc8-bc7f-4b62-a3e4-70dc27fcb1df" providerId="AD" clId="Web-{D3B29200-EE49-7806-3190-4C00A8B921AA}" dt="2024-04-08T17:28:12.627" v="38"/>
          <ac:spMkLst>
            <pc:docMk/>
            <pc:sldMk cId="2548613484" sldId="269"/>
            <ac:spMk id="17" creationId="{435050B1-74E1-4A81-923D-0F5971A3BC01}"/>
          </ac:spMkLst>
        </pc:spChg>
        <pc:picChg chg="del">
          <ac:chgData name="Angus MacGillivray" userId="S::an368633@dal.ca::6ca05dc8-bc7f-4b62-a3e4-70dc27fcb1df" providerId="AD" clId="Web-{D3B29200-EE49-7806-3190-4C00A8B921AA}" dt="2024-04-08T17:27:24.924" v="35"/>
          <ac:picMkLst>
            <pc:docMk/>
            <pc:sldMk cId="2548613484" sldId="269"/>
            <ac:picMk id="3" creationId="{D87B484F-9A77-970D-040E-88B7A8FE2873}"/>
          </ac:picMkLst>
        </pc:picChg>
        <pc:picChg chg="add mod">
          <ac:chgData name="Angus MacGillivray" userId="S::an368633@dal.ca::6ca05dc8-bc7f-4b62-a3e4-70dc27fcb1df" providerId="AD" clId="Web-{D3B29200-EE49-7806-3190-4C00A8B921AA}" dt="2024-04-08T17:28:22.502" v="42" actId="1076"/>
          <ac:picMkLst>
            <pc:docMk/>
            <pc:sldMk cId="2548613484" sldId="269"/>
            <ac:picMk id="4" creationId="{FA99D807-7C81-D281-CE9E-D3CED5A9C72C}"/>
          </ac:picMkLst>
        </pc:picChg>
      </pc:sldChg>
      <pc:sldChg chg="addSp delSp modSp">
        <pc:chgData name="Angus MacGillivray" userId="S::an368633@dal.ca::6ca05dc8-bc7f-4b62-a3e4-70dc27fcb1df" providerId="AD" clId="Web-{D3B29200-EE49-7806-3190-4C00A8B921AA}" dt="2024-04-08T17:25:57.548" v="34" actId="1076"/>
        <pc:sldMkLst>
          <pc:docMk/>
          <pc:sldMk cId="3555965686" sldId="272"/>
        </pc:sldMkLst>
        <pc:spChg chg="mod">
          <ac:chgData name="Angus MacGillivray" userId="S::an368633@dal.ca::6ca05dc8-bc7f-4b62-a3e4-70dc27fcb1df" providerId="AD" clId="Web-{D3B29200-EE49-7806-3190-4C00A8B921AA}" dt="2024-04-08T17:25:57.548" v="34" actId="1076"/>
          <ac:spMkLst>
            <pc:docMk/>
            <pc:sldMk cId="3555965686" sldId="272"/>
            <ac:spMk id="3" creationId="{45015B99-2F73-88C3-6692-5646C23C4B00}"/>
          </ac:spMkLst>
        </pc:spChg>
        <pc:picChg chg="add del mod">
          <ac:chgData name="Angus MacGillivray" userId="S::an368633@dal.ca::6ca05dc8-bc7f-4b62-a3e4-70dc27fcb1df" providerId="AD" clId="Web-{D3B29200-EE49-7806-3190-4C00A8B921AA}" dt="2024-04-08T17:25:15.516" v="29"/>
          <ac:picMkLst>
            <pc:docMk/>
            <pc:sldMk cId="3555965686" sldId="272"/>
            <ac:picMk id="4" creationId="{6EC2E8F1-C2DA-649E-BB8B-E6402FFD9220}"/>
          </ac:picMkLst>
        </pc:picChg>
        <pc:picChg chg="add mod">
          <ac:chgData name="Angus MacGillivray" userId="S::an368633@dal.ca::6ca05dc8-bc7f-4b62-a3e4-70dc27fcb1df" providerId="AD" clId="Web-{D3B29200-EE49-7806-3190-4C00A8B921AA}" dt="2024-04-08T17:25:51.438" v="33" actId="1076"/>
          <ac:picMkLst>
            <pc:docMk/>
            <pc:sldMk cId="3555965686" sldId="272"/>
            <ac:picMk id="5" creationId="{B02CC307-5151-474C-71C2-FE4E5BC9BF4A}"/>
          </ac:picMkLst>
        </pc:picChg>
      </pc:sldChg>
      <pc:sldChg chg="addSp modSp">
        <pc:chgData name="Angus MacGillivray" userId="S::an368633@dal.ca::6ca05dc8-bc7f-4b62-a3e4-70dc27fcb1df" providerId="AD" clId="Web-{D3B29200-EE49-7806-3190-4C00A8B921AA}" dt="2024-04-08T17:25:10.641" v="28" actId="1076"/>
        <pc:sldMkLst>
          <pc:docMk/>
          <pc:sldMk cId="2299962871" sldId="273"/>
        </pc:sldMkLst>
        <pc:spChg chg="mod">
          <ac:chgData name="Angus MacGillivray" userId="S::an368633@dal.ca::6ca05dc8-bc7f-4b62-a3e4-70dc27fcb1df" providerId="AD" clId="Web-{D3B29200-EE49-7806-3190-4C00A8B921AA}" dt="2024-04-08T17:25:10.641" v="28" actId="1076"/>
          <ac:spMkLst>
            <pc:docMk/>
            <pc:sldMk cId="2299962871" sldId="273"/>
            <ac:spMk id="3" creationId="{45015B99-2F73-88C3-6692-5646C23C4B00}"/>
          </ac:spMkLst>
        </pc:spChg>
        <pc:picChg chg="add mod">
          <ac:chgData name="Angus MacGillivray" userId="S::an368633@dal.ca::6ca05dc8-bc7f-4b62-a3e4-70dc27fcb1df" providerId="AD" clId="Web-{D3B29200-EE49-7806-3190-4C00A8B921AA}" dt="2024-04-08T17:25:06.344" v="27" actId="1076"/>
          <ac:picMkLst>
            <pc:docMk/>
            <pc:sldMk cId="2299962871" sldId="273"/>
            <ac:picMk id="4" creationId="{51F3A236-0319-5E15-C911-59B0352501B6}"/>
          </ac:picMkLst>
        </pc:picChg>
      </pc:sldChg>
    </pc:docChg>
  </pc:docChgLst>
  <pc:docChgLst>
    <pc:chgData name="Angus MacGillivray" userId="S::an368633@dal.ca::6ca05dc8-bc7f-4b62-a3e4-70dc27fcb1df" providerId="AD" clId="Web-{1D157BFA-1B62-9E65-7E52-DD4D0FEF5661}"/>
    <pc:docChg chg="modSld">
      <pc:chgData name="Angus MacGillivray" userId="S::an368633@dal.ca::6ca05dc8-bc7f-4b62-a3e4-70dc27fcb1df" providerId="AD" clId="Web-{1D157BFA-1B62-9E65-7E52-DD4D0FEF5661}" dt="2024-04-08T18:35:06.739" v="14" actId="20577"/>
      <pc:docMkLst>
        <pc:docMk/>
      </pc:docMkLst>
      <pc:sldChg chg="modSp">
        <pc:chgData name="Angus MacGillivray" userId="S::an368633@dal.ca::6ca05dc8-bc7f-4b62-a3e4-70dc27fcb1df" providerId="AD" clId="Web-{1D157BFA-1B62-9E65-7E52-DD4D0FEF5661}" dt="2024-04-08T18:35:06.739" v="14" actId="20577"/>
        <pc:sldMkLst>
          <pc:docMk/>
          <pc:sldMk cId="3752340916" sldId="264"/>
        </pc:sldMkLst>
        <pc:spChg chg="mod">
          <ac:chgData name="Angus MacGillivray" userId="S::an368633@dal.ca::6ca05dc8-bc7f-4b62-a3e4-70dc27fcb1df" providerId="AD" clId="Web-{1D157BFA-1B62-9E65-7E52-DD4D0FEF5661}" dt="2024-04-08T18:34:47.567" v="11" actId="20577"/>
          <ac:spMkLst>
            <pc:docMk/>
            <pc:sldMk cId="3752340916" sldId="264"/>
            <ac:spMk id="2" creationId="{8DA26EB1-24E4-4EA6-AD4C-042F92572E2F}"/>
          </ac:spMkLst>
        </pc:spChg>
        <pc:spChg chg="mod">
          <ac:chgData name="Angus MacGillivray" userId="S::an368633@dal.ca::6ca05dc8-bc7f-4b62-a3e4-70dc27fcb1df" providerId="AD" clId="Web-{1D157BFA-1B62-9E65-7E52-DD4D0FEF5661}" dt="2024-04-08T18:35:06.739" v="14" actId="20577"/>
          <ac:spMkLst>
            <pc:docMk/>
            <pc:sldMk cId="3752340916" sldId="264"/>
            <ac:spMk id="3" creationId="{3F59AE59-144F-4EA6-2792-A76E5AEE5965}"/>
          </ac:spMkLst>
        </pc:spChg>
      </pc:sldChg>
      <pc:sldChg chg="addSp delSp modSp addAnim delAnim">
        <pc:chgData name="Angus MacGillivray" userId="S::an368633@dal.ca::6ca05dc8-bc7f-4b62-a3e4-70dc27fcb1df" providerId="AD" clId="Web-{1D157BFA-1B62-9E65-7E52-DD4D0FEF5661}" dt="2024-04-08T18:10:41.217" v="9" actId="1076"/>
        <pc:sldMkLst>
          <pc:docMk/>
          <pc:sldMk cId="2548613484" sldId="269"/>
        </pc:sldMkLst>
        <pc:picChg chg="add mod">
          <ac:chgData name="Angus MacGillivray" userId="S::an368633@dal.ca::6ca05dc8-bc7f-4b62-a3e4-70dc27fcb1df" providerId="AD" clId="Web-{1D157BFA-1B62-9E65-7E52-DD4D0FEF5661}" dt="2024-04-08T18:10:41.217" v="9" actId="1076"/>
          <ac:picMkLst>
            <pc:docMk/>
            <pc:sldMk cId="2548613484" sldId="269"/>
            <ac:picMk id="3" creationId="{342BC902-A963-D9BE-A593-6E08B6829DE6}"/>
          </ac:picMkLst>
        </pc:picChg>
        <pc:picChg chg="del mod">
          <ac:chgData name="Angus MacGillivray" userId="S::an368633@dal.ca::6ca05dc8-bc7f-4b62-a3e4-70dc27fcb1df" providerId="AD" clId="Web-{1D157BFA-1B62-9E65-7E52-DD4D0FEF5661}" dt="2024-04-08T18:10:03.217" v="3"/>
          <ac:picMkLst>
            <pc:docMk/>
            <pc:sldMk cId="2548613484" sldId="269"/>
            <ac:picMk id="4" creationId="{FA99D807-7C81-D281-CE9E-D3CED5A9C72C}"/>
          </ac:picMkLst>
        </pc:picChg>
      </pc:sldChg>
      <pc:sldChg chg="addSp modSp mod setBg">
        <pc:chgData name="Angus MacGillivray" userId="S::an368633@dal.ca::6ca05dc8-bc7f-4b62-a3e4-70dc27fcb1df" providerId="AD" clId="Web-{1D157BFA-1B62-9E65-7E52-DD4D0FEF5661}" dt="2024-04-08T17:29:24.359" v="2"/>
        <pc:sldMkLst>
          <pc:docMk/>
          <pc:sldMk cId="1001247393" sldId="270"/>
        </pc:sldMkLst>
        <pc:spChg chg="mod">
          <ac:chgData name="Angus MacGillivray" userId="S::an368633@dal.ca::6ca05dc8-bc7f-4b62-a3e4-70dc27fcb1df" providerId="AD" clId="Web-{1D157BFA-1B62-9E65-7E52-DD4D0FEF5661}" dt="2024-04-08T17:29:24.359" v="2"/>
          <ac:spMkLst>
            <pc:docMk/>
            <pc:sldMk cId="1001247393" sldId="270"/>
            <ac:spMk id="2" creationId="{74626A4E-87B0-E957-468D-C19F1E55BB4B}"/>
          </ac:spMkLst>
        </pc:spChg>
        <pc:spChg chg="add">
          <ac:chgData name="Angus MacGillivray" userId="S::an368633@dal.ca::6ca05dc8-bc7f-4b62-a3e4-70dc27fcb1df" providerId="AD" clId="Web-{1D157BFA-1B62-9E65-7E52-DD4D0FEF5661}" dt="2024-04-08T17:29:24.359" v="2"/>
          <ac:spMkLst>
            <pc:docMk/>
            <pc:sldMk cId="1001247393" sldId="270"/>
            <ac:spMk id="9" creationId="{5D5E0904-721C-4D68-9EB8-1C9752E329A7}"/>
          </ac:spMkLst>
        </pc:spChg>
        <pc:spChg chg="add">
          <ac:chgData name="Angus MacGillivray" userId="S::an368633@dal.ca::6ca05dc8-bc7f-4b62-a3e4-70dc27fcb1df" providerId="AD" clId="Web-{1D157BFA-1B62-9E65-7E52-DD4D0FEF5661}" dt="2024-04-08T17:29:24.359" v="2"/>
          <ac:spMkLst>
            <pc:docMk/>
            <pc:sldMk cId="1001247393" sldId="270"/>
            <ac:spMk id="11" creationId="{7466C88B-B170-4C69-85D3-FD6AD975F9A0}"/>
          </ac:spMkLst>
        </pc:spChg>
        <pc:spChg chg="add">
          <ac:chgData name="Angus MacGillivray" userId="S::an368633@dal.ca::6ca05dc8-bc7f-4b62-a3e4-70dc27fcb1df" providerId="AD" clId="Web-{1D157BFA-1B62-9E65-7E52-DD4D0FEF5661}" dt="2024-04-08T17:29:24.359" v="2"/>
          <ac:spMkLst>
            <pc:docMk/>
            <pc:sldMk cId="1001247393" sldId="270"/>
            <ac:spMk id="13" creationId="{080FE256-DF37-4639-8CB7-2E2F1897AD0F}"/>
          </ac:spMkLst>
        </pc:spChg>
        <pc:spChg chg="add">
          <ac:chgData name="Angus MacGillivray" userId="S::an368633@dal.ca::6ca05dc8-bc7f-4b62-a3e4-70dc27fcb1df" providerId="AD" clId="Web-{1D157BFA-1B62-9E65-7E52-DD4D0FEF5661}" dt="2024-04-08T17:29:24.359" v="2"/>
          <ac:spMkLst>
            <pc:docMk/>
            <pc:sldMk cId="1001247393" sldId="270"/>
            <ac:spMk id="15" creationId="{FDD1039A-772C-4213-A092-0D8A9EF4ACAB}"/>
          </ac:spMkLst>
        </pc:spChg>
        <pc:spChg chg="add">
          <ac:chgData name="Angus MacGillivray" userId="S::an368633@dal.ca::6ca05dc8-bc7f-4b62-a3e4-70dc27fcb1df" providerId="AD" clId="Web-{1D157BFA-1B62-9E65-7E52-DD4D0FEF5661}" dt="2024-04-08T17:29:24.359" v="2"/>
          <ac:spMkLst>
            <pc:docMk/>
            <pc:sldMk cId="1001247393" sldId="270"/>
            <ac:spMk id="17" creationId="{0B39728D-66CA-4175-956D-FE26F3225678}"/>
          </ac:spMkLst>
        </pc:spChg>
        <pc:picChg chg="add">
          <ac:chgData name="Angus MacGillivray" userId="S::an368633@dal.ca::6ca05dc8-bc7f-4b62-a3e4-70dc27fcb1df" providerId="AD" clId="Web-{1D157BFA-1B62-9E65-7E52-DD4D0FEF5661}" dt="2024-04-08T17:29:24.359" v="2"/>
          <ac:picMkLst>
            <pc:docMk/>
            <pc:sldMk cId="1001247393" sldId="270"/>
            <ac:picMk id="6" creationId="{18291400-89A5-9252-D394-7D924D134F35}"/>
          </ac:picMkLst>
        </pc:picChg>
      </pc:sldChg>
    </pc:docChg>
  </pc:docChgLst>
  <pc:docChgLst>
    <pc:chgData name="Oliver Oliver" userId="S::vc921626@dal.ca::57525ffe-31b4-40c2-9cc1-099f07093854" providerId="AD" clId="Web-{65820251-4713-68DB-E153-2A1A224F3C56}"/>
    <pc:docChg chg="modSld">
      <pc:chgData name="Oliver Oliver" userId="S::vc921626@dal.ca::57525ffe-31b4-40c2-9cc1-099f07093854" providerId="AD" clId="Web-{65820251-4713-68DB-E153-2A1A224F3C56}" dt="2024-04-08T17:16:12.395" v="37" actId="20577"/>
      <pc:docMkLst>
        <pc:docMk/>
      </pc:docMkLst>
      <pc:sldChg chg="addSp modSp">
        <pc:chgData name="Oliver Oliver" userId="S::vc921626@dal.ca::57525ffe-31b4-40c2-9cc1-099f07093854" providerId="AD" clId="Web-{65820251-4713-68DB-E153-2A1A224F3C56}" dt="2024-04-08T17:15:37.630" v="24" actId="1076"/>
        <pc:sldMkLst>
          <pc:docMk/>
          <pc:sldMk cId="3843311451" sldId="271"/>
        </pc:sldMkLst>
        <pc:spChg chg="mod">
          <ac:chgData name="Oliver Oliver" userId="S::vc921626@dal.ca::57525ffe-31b4-40c2-9cc1-099f07093854" providerId="AD" clId="Web-{65820251-4713-68DB-E153-2A1A224F3C56}" dt="2024-04-08T17:15:37.630" v="24" actId="1076"/>
          <ac:spMkLst>
            <pc:docMk/>
            <pc:sldMk cId="3843311451" sldId="271"/>
            <ac:spMk id="3" creationId="{45015B99-2F73-88C3-6692-5646C23C4B00}"/>
          </ac:spMkLst>
        </pc:spChg>
        <pc:picChg chg="add mod modCrop">
          <ac:chgData name="Oliver Oliver" userId="S::vc921626@dal.ca::57525ffe-31b4-40c2-9cc1-099f07093854" providerId="AD" clId="Web-{65820251-4713-68DB-E153-2A1A224F3C56}" dt="2024-04-08T17:15:30.333" v="22" actId="1076"/>
          <ac:picMkLst>
            <pc:docMk/>
            <pc:sldMk cId="3843311451" sldId="271"/>
            <ac:picMk id="4" creationId="{D01194D8-2F69-98FE-134E-1A7C3E74671A}"/>
          </ac:picMkLst>
        </pc:picChg>
      </pc:sldChg>
      <pc:sldChg chg="modSp">
        <pc:chgData name="Oliver Oliver" userId="S::vc921626@dal.ca::57525ffe-31b4-40c2-9cc1-099f07093854" providerId="AD" clId="Web-{65820251-4713-68DB-E153-2A1A224F3C56}" dt="2024-04-08T17:16:12.395" v="37" actId="20577"/>
        <pc:sldMkLst>
          <pc:docMk/>
          <pc:sldMk cId="2244735602" sldId="274"/>
        </pc:sldMkLst>
        <pc:spChg chg="mod">
          <ac:chgData name="Oliver Oliver" userId="S::vc921626@dal.ca::57525ffe-31b4-40c2-9cc1-099f07093854" providerId="AD" clId="Web-{65820251-4713-68DB-E153-2A1A224F3C56}" dt="2024-04-08T17:16:12.395" v="37" actId="20577"/>
          <ac:spMkLst>
            <pc:docMk/>
            <pc:sldMk cId="2244735602" sldId="274"/>
            <ac:spMk id="3" creationId="{45015B99-2F73-88C3-6692-5646C23C4B00}"/>
          </ac:spMkLst>
        </pc:spChg>
      </pc:sldChg>
    </pc:docChg>
  </pc:docChgLst>
  <pc:docChgLst>
    <pc:chgData name="Angus MacGillivray" userId="S::an368633@dal.ca::6ca05dc8-bc7f-4b62-a3e4-70dc27fcb1df" providerId="AD" clId="Web-{AB206837-503F-C60A-24A9-961B66BDC57D}"/>
    <pc:docChg chg="delSld modSld">
      <pc:chgData name="Angus MacGillivray" userId="S::an368633@dal.ca::6ca05dc8-bc7f-4b62-a3e4-70dc27fcb1df" providerId="AD" clId="Web-{AB206837-503F-C60A-24A9-961B66BDC57D}" dt="2024-04-07T23:22:57.939" v="6" actId="20577"/>
      <pc:docMkLst>
        <pc:docMk/>
      </pc:docMkLst>
      <pc:sldChg chg="modSp">
        <pc:chgData name="Angus MacGillivray" userId="S::an368633@dal.ca::6ca05dc8-bc7f-4b62-a3e4-70dc27fcb1df" providerId="AD" clId="Web-{AB206837-503F-C60A-24A9-961B66BDC57D}" dt="2024-04-07T23:22:57.939" v="6" actId="20577"/>
        <pc:sldMkLst>
          <pc:docMk/>
          <pc:sldMk cId="82449078" sldId="257"/>
        </pc:sldMkLst>
        <pc:spChg chg="mod">
          <ac:chgData name="Angus MacGillivray" userId="S::an368633@dal.ca::6ca05dc8-bc7f-4b62-a3e4-70dc27fcb1df" providerId="AD" clId="Web-{AB206837-503F-C60A-24A9-961B66BDC57D}" dt="2024-04-07T23:22:57.939" v="6" actId="20577"/>
          <ac:spMkLst>
            <pc:docMk/>
            <pc:sldMk cId="82449078" sldId="257"/>
            <ac:spMk id="3" creationId="{972B0CE2-BFBA-FFE8-1540-2896EE0C3BCE}"/>
          </ac:spMkLst>
        </pc:spChg>
      </pc:sldChg>
      <pc:sldChg chg="modSp">
        <pc:chgData name="Angus MacGillivray" userId="S::an368633@dal.ca::6ca05dc8-bc7f-4b62-a3e4-70dc27fcb1df" providerId="AD" clId="Web-{AB206837-503F-C60A-24A9-961B66BDC57D}" dt="2024-04-07T23:14:55.698" v="4" actId="20577"/>
        <pc:sldMkLst>
          <pc:docMk/>
          <pc:sldMk cId="331701090" sldId="260"/>
        </pc:sldMkLst>
        <pc:spChg chg="mod">
          <ac:chgData name="Angus MacGillivray" userId="S::an368633@dal.ca::6ca05dc8-bc7f-4b62-a3e4-70dc27fcb1df" providerId="AD" clId="Web-{AB206837-503F-C60A-24A9-961B66BDC57D}" dt="2024-04-07T23:14:55.698" v="4" actId="20577"/>
          <ac:spMkLst>
            <pc:docMk/>
            <pc:sldMk cId="331701090" sldId="260"/>
            <ac:spMk id="3" creationId="{1821239B-C949-B6EA-D12D-D78A453DF1DC}"/>
          </ac:spMkLst>
        </pc:spChg>
      </pc:sldChg>
      <pc:sldChg chg="modSp">
        <pc:chgData name="Angus MacGillivray" userId="S::an368633@dal.ca::6ca05dc8-bc7f-4b62-a3e4-70dc27fcb1df" providerId="AD" clId="Web-{AB206837-503F-C60A-24A9-961B66BDC57D}" dt="2024-04-07T23:14:52.151" v="3" actId="20577"/>
        <pc:sldMkLst>
          <pc:docMk/>
          <pc:sldMk cId="2011440458" sldId="261"/>
        </pc:sldMkLst>
        <pc:spChg chg="mod">
          <ac:chgData name="Angus MacGillivray" userId="S::an368633@dal.ca::6ca05dc8-bc7f-4b62-a3e4-70dc27fcb1df" providerId="AD" clId="Web-{AB206837-503F-C60A-24A9-961B66BDC57D}" dt="2024-04-07T23:14:52.151" v="3" actId="20577"/>
          <ac:spMkLst>
            <pc:docMk/>
            <pc:sldMk cId="2011440458" sldId="261"/>
            <ac:spMk id="3" creationId="{959775C4-541C-C511-C32F-102A311E6FF0}"/>
          </ac:spMkLst>
        </pc:spChg>
      </pc:sldChg>
      <pc:sldChg chg="del">
        <pc:chgData name="Angus MacGillivray" userId="S::an368633@dal.ca::6ca05dc8-bc7f-4b62-a3e4-70dc27fcb1df" providerId="AD" clId="Web-{AB206837-503F-C60A-24A9-961B66BDC57D}" dt="2024-04-07T23:15:08.526" v="5"/>
        <pc:sldMkLst>
          <pc:docMk/>
          <pc:sldMk cId="1542054814" sldId="267"/>
        </pc:sldMkLst>
      </pc:sldChg>
      <pc:sldChg chg="modSp">
        <pc:chgData name="Angus MacGillivray" userId="S::an368633@dal.ca::6ca05dc8-bc7f-4b62-a3e4-70dc27fcb1df" providerId="AD" clId="Web-{AB206837-503F-C60A-24A9-961B66BDC57D}" dt="2024-04-07T23:14:28.385" v="0" actId="20577"/>
        <pc:sldMkLst>
          <pc:docMk/>
          <pc:sldMk cId="3843311451" sldId="271"/>
        </pc:sldMkLst>
        <pc:spChg chg="mod">
          <ac:chgData name="Angus MacGillivray" userId="S::an368633@dal.ca::6ca05dc8-bc7f-4b62-a3e4-70dc27fcb1df" providerId="AD" clId="Web-{AB206837-503F-C60A-24A9-961B66BDC57D}" dt="2024-04-07T23:14:28.385" v="0" actId="20577"/>
          <ac:spMkLst>
            <pc:docMk/>
            <pc:sldMk cId="3843311451" sldId="271"/>
            <ac:spMk id="3" creationId="{45015B99-2F73-88C3-6692-5646C23C4B00}"/>
          </ac:spMkLst>
        </pc:spChg>
      </pc:sldChg>
      <pc:sldChg chg="modSp">
        <pc:chgData name="Angus MacGillivray" userId="S::an368633@dal.ca::6ca05dc8-bc7f-4b62-a3e4-70dc27fcb1df" providerId="AD" clId="Web-{AB206837-503F-C60A-24A9-961B66BDC57D}" dt="2024-04-07T23:14:40.432" v="2" actId="20577"/>
        <pc:sldMkLst>
          <pc:docMk/>
          <pc:sldMk cId="2244735602" sldId="274"/>
        </pc:sldMkLst>
        <pc:spChg chg="mod">
          <ac:chgData name="Angus MacGillivray" userId="S::an368633@dal.ca::6ca05dc8-bc7f-4b62-a3e4-70dc27fcb1df" providerId="AD" clId="Web-{AB206837-503F-C60A-24A9-961B66BDC57D}" dt="2024-04-07T23:14:40.432" v="2" actId="20577"/>
          <ac:spMkLst>
            <pc:docMk/>
            <pc:sldMk cId="2244735602" sldId="274"/>
            <ac:spMk id="3" creationId="{45015B99-2F73-88C3-6692-5646C23C4B00}"/>
          </ac:spMkLst>
        </pc:spChg>
      </pc:sldChg>
    </pc:docChg>
  </pc:docChgLst>
  <pc:docChgLst>
    <pc:chgData name="Prannat Jain" userId="S::pr269852@dal.ca::f5597249-67dd-49dc-8e21-228233d82e14" providerId="AD" clId="Web-{6C89DEA7-C7B1-4BAE-A357-CEB840FD71E7}"/>
    <pc:docChg chg="modSld">
      <pc:chgData name="Prannat Jain" userId="S::pr269852@dal.ca::f5597249-67dd-49dc-8e21-228233d82e14" providerId="AD" clId="Web-{6C89DEA7-C7B1-4BAE-A357-CEB840FD71E7}" dt="2024-04-08T16:37:33.829" v="6" actId="20577"/>
      <pc:docMkLst>
        <pc:docMk/>
      </pc:docMkLst>
      <pc:sldChg chg="modSp">
        <pc:chgData name="Prannat Jain" userId="S::pr269852@dal.ca::f5597249-67dd-49dc-8e21-228233d82e14" providerId="AD" clId="Web-{6C89DEA7-C7B1-4BAE-A357-CEB840FD71E7}" dt="2024-04-08T16:37:33.829" v="6" actId="20577"/>
        <pc:sldMkLst>
          <pc:docMk/>
          <pc:sldMk cId="82449078" sldId="257"/>
        </pc:sldMkLst>
        <pc:graphicFrameChg chg="modGraphic">
          <ac:chgData name="Prannat Jain" userId="S::pr269852@dal.ca::f5597249-67dd-49dc-8e21-228233d82e14" providerId="AD" clId="Web-{6C89DEA7-C7B1-4BAE-A357-CEB840FD71E7}" dt="2024-04-08T16:37:33.829" v="6" actId="20577"/>
          <ac:graphicFrameMkLst>
            <pc:docMk/>
            <pc:sldMk cId="82449078" sldId="257"/>
            <ac:graphicFrameMk id="7" creationId="{9058F5E3-54D6-1974-DB60-BC8825059792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213D0F-71F4-453C-96AE-AF6DC0526FA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1B4ADC-E2E6-4BF3-9D9A-7B7DB065CF8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Consisted of 12 user stories in total.</a:t>
          </a:r>
          <a:endParaRPr lang="en-US"/>
        </a:p>
      </dgm:t>
    </dgm:pt>
    <dgm:pt modelId="{EB642D49-0FCD-4723-B383-D7669172DA79}" type="parTrans" cxnId="{1554F0D1-B1BE-49A2-A9F8-C3949EB772A6}">
      <dgm:prSet/>
      <dgm:spPr/>
      <dgm:t>
        <a:bodyPr/>
        <a:lstStyle/>
        <a:p>
          <a:endParaRPr lang="en-US"/>
        </a:p>
      </dgm:t>
    </dgm:pt>
    <dgm:pt modelId="{983F0ECD-FB62-4BF6-B523-7DB330B1933F}" type="sibTrans" cxnId="{1554F0D1-B1BE-49A2-A9F8-C3949EB772A6}">
      <dgm:prSet/>
      <dgm:spPr/>
      <dgm:t>
        <a:bodyPr/>
        <a:lstStyle/>
        <a:p>
          <a:endParaRPr lang="en-US"/>
        </a:p>
      </dgm:t>
    </dgm:pt>
    <dgm:pt modelId="{25072703-B1E7-4E76-8043-62EBD90A55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>
              <a:latin typeface="Century Schoolbook" panose="02040604050505020304"/>
            </a:rPr>
            <a:t>Client </a:t>
          </a:r>
          <a:r>
            <a:rPr lang="en-US">
              <a:latin typeface="Century Schoolbook" panose="02040604050505020304"/>
            </a:rPr>
            <a:t>assigned 5 user stories as core to the application.</a:t>
          </a:r>
          <a:endParaRPr lang="en-US"/>
        </a:p>
      </dgm:t>
    </dgm:pt>
    <dgm:pt modelId="{BDBF20F6-9100-41B2-9B9A-07EC7D4F955B}" type="parTrans" cxnId="{C2B9E402-233F-4C30-9C3C-7238B91A8770}">
      <dgm:prSet/>
      <dgm:spPr/>
      <dgm:t>
        <a:bodyPr/>
        <a:lstStyle/>
        <a:p>
          <a:endParaRPr lang="en-US"/>
        </a:p>
      </dgm:t>
    </dgm:pt>
    <dgm:pt modelId="{868E8376-8BE7-464D-9535-D482C43DCBD4}" type="sibTrans" cxnId="{C2B9E402-233F-4C30-9C3C-7238B91A8770}">
      <dgm:prSet/>
      <dgm:spPr/>
      <dgm:t>
        <a:bodyPr/>
        <a:lstStyle/>
        <a:p>
          <a:endParaRPr lang="en-US"/>
        </a:p>
      </dgm:t>
    </dgm:pt>
    <dgm:pt modelId="{94F525BA-45B2-49CF-9316-E71E81E3FB9E}" type="pres">
      <dgm:prSet presAssocID="{0F213D0F-71F4-453C-96AE-AF6DC0526FA7}" presName="root" presStyleCnt="0">
        <dgm:presLayoutVars>
          <dgm:dir/>
          <dgm:resizeHandles val="exact"/>
        </dgm:presLayoutVars>
      </dgm:prSet>
      <dgm:spPr/>
    </dgm:pt>
    <dgm:pt modelId="{312D564B-3779-484D-A004-14C18D54617F}" type="pres">
      <dgm:prSet presAssocID="{051B4ADC-E2E6-4BF3-9D9A-7B7DB065CF85}" presName="compNode" presStyleCnt="0"/>
      <dgm:spPr/>
    </dgm:pt>
    <dgm:pt modelId="{2ECAA0C1-A4FA-4B87-8409-9DCB359CB646}" type="pres">
      <dgm:prSet presAssocID="{051B4ADC-E2E6-4BF3-9D9A-7B7DB065CF85}" presName="bgRect" presStyleLbl="bgShp" presStyleIdx="0" presStyleCnt="2"/>
      <dgm:spPr/>
    </dgm:pt>
    <dgm:pt modelId="{DADBFB99-CF16-423F-A33B-7046313E754C}" type="pres">
      <dgm:prSet presAssocID="{051B4ADC-E2E6-4BF3-9D9A-7B7DB065CF8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BECB2CF7-7E0A-448E-8DA9-678CD9E94800}" type="pres">
      <dgm:prSet presAssocID="{051B4ADC-E2E6-4BF3-9D9A-7B7DB065CF85}" presName="spaceRect" presStyleCnt="0"/>
      <dgm:spPr/>
    </dgm:pt>
    <dgm:pt modelId="{523198A1-18F3-4A5A-97EA-EB95376A1C65}" type="pres">
      <dgm:prSet presAssocID="{051B4ADC-E2E6-4BF3-9D9A-7B7DB065CF85}" presName="parTx" presStyleLbl="revTx" presStyleIdx="0" presStyleCnt="2">
        <dgm:presLayoutVars>
          <dgm:chMax val="0"/>
          <dgm:chPref val="0"/>
        </dgm:presLayoutVars>
      </dgm:prSet>
      <dgm:spPr/>
    </dgm:pt>
    <dgm:pt modelId="{EDDFA056-4A47-458D-A9D6-DF104701915A}" type="pres">
      <dgm:prSet presAssocID="{983F0ECD-FB62-4BF6-B523-7DB330B1933F}" presName="sibTrans" presStyleCnt="0"/>
      <dgm:spPr/>
    </dgm:pt>
    <dgm:pt modelId="{181F6704-658B-4204-BA08-A65780DA629E}" type="pres">
      <dgm:prSet presAssocID="{25072703-B1E7-4E76-8043-62EBD90A559A}" presName="compNode" presStyleCnt="0"/>
      <dgm:spPr/>
    </dgm:pt>
    <dgm:pt modelId="{53FBED0B-4D81-411F-A9FF-EFACCF1FC699}" type="pres">
      <dgm:prSet presAssocID="{25072703-B1E7-4E76-8043-62EBD90A559A}" presName="bgRect" presStyleLbl="bgShp" presStyleIdx="1" presStyleCnt="2"/>
      <dgm:spPr/>
    </dgm:pt>
    <dgm:pt modelId="{2AD6543C-9E0C-4786-BC6B-CF92566E8967}" type="pres">
      <dgm:prSet presAssocID="{25072703-B1E7-4E76-8043-62EBD90A559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81E1D186-79D8-4468-B196-8D77F3B34F08}" type="pres">
      <dgm:prSet presAssocID="{25072703-B1E7-4E76-8043-62EBD90A559A}" presName="spaceRect" presStyleCnt="0"/>
      <dgm:spPr/>
    </dgm:pt>
    <dgm:pt modelId="{BFFCAD2E-C954-4295-B17C-E2AD8D05488F}" type="pres">
      <dgm:prSet presAssocID="{25072703-B1E7-4E76-8043-62EBD90A559A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C2B9E402-233F-4C30-9C3C-7238B91A8770}" srcId="{0F213D0F-71F4-453C-96AE-AF6DC0526FA7}" destId="{25072703-B1E7-4E76-8043-62EBD90A559A}" srcOrd="1" destOrd="0" parTransId="{BDBF20F6-9100-41B2-9B9A-07EC7D4F955B}" sibTransId="{868E8376-8BE7-464D-9535-D482C43DCBD4}"/>
    <dgm:cxn modelId="{1FC6BB07-6F36-45B7-A5E1-D534466AC524}" type="presOf" srcId="{051B4ADC-E2E6-4BF3-9D9A-7B7DB065CF85}" destId="{523198A1-18F3-4A5A-97EA-EB95376A1C65}" srcOrd="0" destOrd="0" presId="urn:microsoft.com/office/officeart/2018/2/layout/IconVerticalSolidList"/>
    <dgm:cxn modelId="{DFD2F417-93F9-401F-A21F-0B304050F435}" type="presOf" srcId="{0F213D0F-71F4-453C-96AE-AF6DC0526FA7}" destId="{94F525BA-45B2-49CF-9316-E71E81E3FB9E}" srcOrd="0" destOrd="0" presId="urn:microsoft.com/office/officeart/2018/2/layout/IconVerticalSolidList"/>
    <dgm:cxn modelId="{2A22D9A8-89BB-4C99-BA15-DAB5D3F61F96}" type="presOf" srcId="{25072703-B1E7-4E76-8043-62EBD90A559A}" destId="{BFFCAD2E-C954-4295-B17C-E2AD8D05488F}" srcOrd="0" destOrd="0" presId="urn:microsoft.com/office/officeart/2018/2/layout/IconVerticalSolidList"/>
    <dgm:cxn modelId="{1554F0D1-B1BE-49A2-A9F8-C3949EB772A6}" srcId="{0F213D0F-71F4-453C-96AE-AF6DC0526FA7}" destId="{051B4ADC-E2E6-4BF3-9D9A-7B7DB065CF85}" srcOrd="0" destOrd="0" parTransId="{EB642D49-0FCD-4723-B383-D7669172DA79}" sibTransId="{983F0ECD-FB62-4BF6-B523-7DB330B1933F}"/>
    <dgm:cxn modelId="{C831F98E-AB90-4DBE-A371-24CA430477F6}" type="presParOf" srcId="{94F525BA-45B2-49CF-9316-E71E81E3FB9E}" destId="{312D564B-3779-484D-A004-14C18D54617F}" srcOrd="0" destOrd="0" presId="urn:microsoft.com/office/officeart/2018/2/layout/IconVerticalSolidList"/>
    <dgm:cxn modelId="{D688ACFE-AC05-4EBD-A459-7E030A910032}" type="presParOf" srcId="{312D564B-3779-484D-A004-14C18D54617F}" destId="{2ECAA0C1-A4FA-4B87-8409-9DCB359CB646}" srcOrd="0" destOrd="0" presId="urn:microsoft.com/office/officeart/2018/2/layout/IconVerticalSolidList"/>
    <dgm:cxn modelId="{4A171AFC-9257-4A85-8B4F-2984359EF258}" type="presParOf" srcId="{312D564B-3779-484D-A004-14C18D54617F}" destId="{DADBFB99-CF16-423F-A33B-7046313E754C}" srcOrd="1" destOrd="0" presId="urn:microsoft.com/office/officeart/2018/2/layout/IconVerticalSolidList"/>
    <dgm:cxn modelId="{0CCA9278-DC4A-4BF8-B303-D7080355345A}" type="presParOf" srcId="{312D564B-3779-484D-A004-14C18D54617F}" destId="{BECB2CF7-7E0A-448E-8DA9-678CD9E94800}" srcOrd="2" destOrd="0" presId="urn:microsoft.com/office/officeart/2018/2/layout/IconVerticalSolidList"/>
    <dgm:cxn modelId="{2B47B354-013F-4CB0-9301-F113D63429B6}" type="presParOf" srcId="{312D564B-3779-484D-A004-14C18D54617F}" destId="{523198A1-18F3-4A5A-97EA-EB95376A1C65}" srcOrd="3" destOrd="0" presId="urn:microsoft.com/office/officeart/2018/2/layout/IconVerticalSolidList"/>
    <dgm:cxn modelId="{83970B39-C05C-4EFC-8B21-5BE8986622BC}" type="presParOf" srcId="{94F525BA-45B2-49CF-9316-E71E81E3FB9E}" destId="{EDDFA056-4A47-458D-A9D6-DF104701915A}" srcOrd="1" destOrd="0" presId="urn:microsoft.com/office/officeart/2018/2/layout/IconVerticalSolidList"/>
    <dgm:cxn modelId="{FADAFA99-8D7A-4410-B3E7-EA5A3B78C60E}" type="presParOf" srcId="{94F525BA-45B2-49CF-9316-E71E81E3FB9E}" destId="{181F6704-658B-4204-BA08-A65780DA629E}" srcOrd="2" destOrd="0" presId="urn:microsoft.com/office/officeart/2018/2/layout/IconVerticalSolidList"/>
    <dgm:cxn modelId="{BFCA20AA-4BBF-4E82-B299-2BDA0BD4F386}" type="presParOf" srcId="{181F6704-658B-4204-BA08-A65780DA629E}" destId="{53FBED0B-4D81-411F-A9FF-EFACCF1FC699}" srcOrd="0" destOrd="0" presId="urn:microsoft.com/office/officeart/2018/2/layout/IconVerticalSolidList"/>
    <dgm:cxn modelId="{F9AE8E58-E931-4AFB-A286-81CB123AE347}" type="presParOf" srcId="{181F6704-658B-4204-BA08-A65780DA629E}" destId="{2AD6543C-9E0C-4786-BC6B-CF92566E8967}" srcOrd="1" destOrd="0" presId="urn:microsoft.com/office/officeart/2018/2/layout/IconVerticalSolidList"/>
    <dgm:cxn modelId="{2D80DF4E-A32F-4F0C-B2C9-AA15E595E826}" type="presParOf" srcId="{181F6704-658B-4204-BA08-A65780DA629E}" destId="{81E1D186-79D8-4468-B196-8D77F3B34F08}" srcOrd="2" destOrd="0" presId="urn:microsoft.com/office/officeart/2018/2/layout/IconVerticalSolidList"/>
    <dgm:cxn modelId="{1F9D3FDF-CB24-4D52-A73F-B8C56AF15807}" type="presParOf" srcId="{181F6704-658B-4204-BA08-A65780DA629E}" destId="{BFFCAD2E-C954-4295-B17C-E2AD8D05488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CAA0C1-A4FA-4B87-8409-9DCB359CB646}">
      <dsp:nvSpPr>
        <dsp:cNvPr id="0" name=""/>
        <dsp:cNvSpPr/>
      </dsp:nvSpPr>
      <dsp:spPr>
        <a:xfrm>
          <a:off x="0" y="749141"/>
          <a:ext cx="4683556" cy="138303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DBFB99-CF16-423F-A33B-7046313E754C}">
      <dsp:nvSpPr>
        <dsp:cNvPr id="0" name=""/>
        <dsp:cNvSpPr/>
      </dsp:nvSpPr>
      <dsp:spPr>
        <a:xfrm>
          <a:off x="418366" y="1060322"/>
          <a:ext cx="760666" cy="76066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3198A1-18F3-4A5A-97EA-EB95376A1C65}">
      <dsp:nvSpPr>
        <dsp:cNvPr id="0" name=""/>
        <dsp:cNvSpPr/>
      </dsp:nvSpPr>
      <dsp:spPr>
        <a:xfrm>
          <a:off x="1597399" y="749141"/>
          <a:ext cx="3086156" cy="13830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371" tIns="146371" rIns="146371" bIns="146371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baseline="0"/>
            <a:t>Consisted of 12 user stories in total.</a:t>
          </a:r>
          <a:endParaRPr lang="en-US" sz="2100" kern="1200"/>
        </a:p>
      </dsp:txBody>
      <dsp:txXfrm>
        <a:off x="1597399" y="749141"/>
        <a:ext cx="3086156" cy="1383030"/>
      </dsp:txXfrm>
    </dsp:sp>
    <dsp:sp modelId="{53FBED0B-4D81-411F-A9FF-EFACCF1FC699}">
      <dsp:nvSpPr>
        <dsp:cNvPr id="0" name=""/>
        <dsp:cNvSpPr/>
      </dsp:nvSpPr>
      <dsp:spPr>
        <a:xfrm>
          <a:off x="0" y="2477928"/>
          <a:ext cx="4683556" cy="138303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D6543C-9E0C-4786-BC6B-CF92566E8967}">
      <dsp:nvSpPr>
        <dsp:cNvPr id="0" name=""/>
        <dsp:cNvSpPr/>
      </dsp:nvSpPr>
      <dsp:spPr>
        <a:xfrm>
          <a:off x="418366" y="2789110"/>
          <a:ext cx="760666" cy="76066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FCAD2E-C954-4295-B17C-E2AD8D05488F}">
      <dsp:nvSpPr>
        <dsp:cNvPr id="0" name=""/>
        <dsp:cNvSpPr/>
      </dsp:nvSpPr>
      <dsp:spPr>
        <a:xfrm>
          <a:off x="1597399" y="2477928"/>
          <a:ext cx="3086156" cy="13830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371" tIns="146371" rIns="146371" bIns="146371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baseline="0">
              <a:latin typeface="Century Schoolbook" panose="02040604050505020304"/>
            </a:rPr>
            <a:t>Client </a:t>
          </a:r>
          <a:r>
            <a:rPr lang="en-US" sz="2100" kern="1200">
              <a:latin typeface="Century Schoolbook" panose="02040604050505020304"/>
            </a:rPr>
            <a:t>assigned 5 user stories as core to the application.</a:t>
          </a:r>
          <a:endParaRPr lang="en-US" sz="2100" kern="1200"/>
        </a:p>
      </dsp:txBody>
      <dsp:txXfrm>
        <a:off x="1597399" y="2477928"/>
        <a:ext cx="3086156" cy="13830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tiff>
</file>

<file path=ppt/media/image12.tiff>
</file>

<file path=ppt/media/image13.jpeg>
</file>

<file path=ppt/media/image14.jpeg>
</file>

<file path=ppt/media/image15.png>
</file>

<file path=ppt/media/image16.png>
</file>

<file path=ppt/media/image17.png>
</file>

<file path=ppt/media/image18.sv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DAC820-7456-4E6F-92A7-EB3CE572E566}" type="datetimeFigureOut">
              <a:t>4/8/2024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5DBA2-331D-4CBC-8B22-45D8D9EC958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674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Good Evening, Professor, Lead TA, Tutorial TA, and our Client TA.  Our development team consisting of names...was tasked to design, develop, and</a:t>
            </a:r>
            <a:br>
              <a:rPr lang="en-US">
                <a:cs typeface="+mn-lt"/>
              </a:rPr>
            </a:br>
            <a:r>
              <a:rPr lang="en-US"/>
              <a:t>test a mobile application that allows one to find people in the local area who are interested</a:t>
            </a:r>
            <a:br>
              <a:rPr lang="en-US">
                <a:cs typeface="+mn-lt"/>
              </a:rPr>
            </a:br>
            <a:r>
              <a:rPr lang="en-US"/>
              <a:t>to exchange their used goods.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DBA2-331D-4CBC-8B22-45D8D9EC958C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60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Khaled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DBA2-331D-4CBC-8B22-45D8D9EC958C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65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DBA2-331D-4CBC-8B22-45D8D9EC958C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469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Angus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5DBA2-331D-4CBC-8B22-45D8D9EC958C}" type="slidenum"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005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2777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964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496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3618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17549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657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4/8/2024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065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4/8/2024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683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4/8/2024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861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915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214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49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7CD7E-63EF-3C9A-4D8A-58AAEDB87C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Barter Trader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159399-85FD-8089-2D96-907CAE8310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Group 1</a:t>
            </a:r>
          </a:p>
          <a:p>
            <a:r>
              <a:rPr lang="en-US"/>
              <a:t>Angus MacGillivray, Oliver </a:t>
            </a:r>
            <a:r>
              <a:rPr lang="en-US" err="1"/>
              <a:t>Oliver</a:t>
            </a:r>
            <a:r>
              <a:rPr lang="en-US"/>
              <a:t>, </a:t>
            </a:r>
            <a:r>
              <a:rPr lang="en-US" err="1">
                <a:ea typeface="+mn-lt"/>
                <a:cs typeface="+mn-lt"/>
              </a:rPr>
              <a:t>Prannat</a:t>
            </a:r>
            <a:r>
              <a:rPr lang="en-US">
                <a:ea typeface="+mn-lt"/>
                <a:cs typeface="+mn-lt"/>
              </a:rPr>
              <a:t> Jain, Khaled Hanafi</a:t>
            </a:r>
            <a:endParaRPr lang="en-US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631393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C05438-8975-4783-BCC7-9A4F0BD17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244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0ACCC9-A5C0-44FC-9472-E3E4BF4B4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14F496-BB2B-CF40-8245-C0DAC8515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1573" y="758952"/>
            <a:ext cx="3907625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6100">
                <a:solidFill>
                  <a:srgbClr val="FFFFFF"/>
                </a:solidFill>
              </a:rPr>
              <a:t>Display Products on Google Maps</a:t>
            </a: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8B8E8AE-1882-46F3-94E7-A2A391494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3" y="0"/>
            <a:ext cx="60873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59B6B3-6959-433F-C7CE-2669592C1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765" y="484632"/>
            <a:ext cx="2664652" cy="588873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5AE0C4B-4D5E-48B0-929B-038F7E948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777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466C88B-B170-4C69-85D3-FD6AD975F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244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0FE256-DF37-4639-8CB7-2E2F1897A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E39D85-88EB-065B-0CF9-B92B084BD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2600" y="758952"/>
            <a:ext cx="5157591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6100">
                <a:solidFill>
                  <a:srgbClr val="FFFFFF"/>
                </a:solidFill>
              </a:rPr>
              <a:t>Chat Functionality</a:t>
            </a: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DD1039A-772C-4213-A092-0D8A9EF4AC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4" y="0"/>
            <a:ext cx="46199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D494C9-0A9F-2C9D-7AB0-C811C6132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410" y="484632"/>
            <a:ext cx="2661716" cy="588224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B39728D-66CA-4175-956D-FE26F3225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8846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23D50B8-1D27-420D-BA4A-249914120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EFBB176-B6C1-4B5A-AADA-F930947E0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2040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18CDC34-0F26-409D-B10F-578D4DCC4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9162A9-2B5D-E072-A99C-44F042222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3800"/>
              <a:t>Providers’ ability to approve/reject exchange requests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AF37CF-BAED-F73C-5ACE-10E68606E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386" y="299825"/>
            <a:ext cx="2027588" cy="45057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E557C0-B9CA-98D8-CA83-C91661B1B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096" y="299825"/>
            <a:ext cx="2027588" cy="450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4665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319AF-0CF6-B398-9889-33B0D5B99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7926"/>
            <a:ext cx="9418320" cy="4432674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ea typeface="+mj-lt"/>
                <a:cs typeface="+mj-lt"/>
              </a:rPr>
              <a:t>Success in</a:t>
            </a:r>
            <a:endParaRPr lang="en-US" b="1"/>
          </a:p>
          <a:p>
            <a:pPr algn="ctr"/>
            <a:r>
              <a:rPr lang="en-US" b="1">
                <a:ea typeface="+mj-lt"/>
                <a:cs typeface="+mj-lt"/>
              </a:rPr>
              <a:t>Software Implementation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15B99-2F73-88C3-6692-5646C23C4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1872" y="4956672"/>
            <a:ext cx="9418320" cy="1691640"/>
          </a:xfrm>
        </p:spPr>
        <p:txBody>
          <a:bodyPr>
            <a:normAutofit/>
          </a:bodyPr>
          <a:lstStyle/>
          <a:p>
            <a:pPr algn="ctr"/>
            <a:r>
              <a:rPr lang="en-US" sz="6600">
                <a:solidFill>
                  <a:srgbClr val="000000"/>
                </a:solidFill>
                <a:ea typeface="+mn-lt"/>
                <a:cs typeface="+mn-lt"/>
              </a:rPr>
              <a:t>Chart</a:t>
            </a:r>
            <a:endParaRPr lang="en-US"/>
          </a:p>
        </p:txBody>
      </p:sp>
      <p:pic>
        <p:nvPicPr>
          <p:cNvPr id="5" name="Picture 4" descr="Success Bar Chart PNG Images &amp; PSDs for Download | PixelSquid - S10052476B">
            <a:extLst>
              <a:ext uri="{FF2B5EF4-FFF2-40B4-BE49-F238E27FC236}">
                <a16:creationId xmlns:a16="http://schemas.microsoft.com/office/drawing/2014/main" id="{B02CC307-5151-474C-71C2-FE4E5BC9B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9653" y="2782677"/>
            <a:ext cx="2173996" cy="217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9656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319AF-0CF6-B398-9889-33B0D5B99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7926"/>
            <a:ext cx="9418320" cy="4432674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ea typeface="+mj-lt"/>
                <a:cs typeface="+mj-lt"/>
              </a:rPr>
              <a:t>Challenge in</a:t>
            </a:r>
            <a:endParaRPr lang="en-US" b="1"/>
          </a:p>
          <a:p>
            <a:pPr algn="ctr"/>
            <a:r>
              <a:rPr lang="en-US" b="1">
                <a:ea typeface="+mj-lt"/>
                <a:cs typeface="+mj-lt"/>
              </a:rPr>
              <a:t>Software Implementation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15B99-2F73-88C3-6692-5646C23C4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1872" y="5167829"/>
            <a:ext cx="9418320" cy="1691640"/>
          </a:xfrm>
        </p:spPr>
        <p:txBody>
          <a:bodyPr>
            <a:normAutofit/>
          </a:bodyPr>
          <a:lstStyle/>
          <a:p>
            <a:pPr algn="ctr"/>
            <a:r>
              <a:rPr lang="en-US" sz="6600">
                <a:solidFill>
                  <a:srgbClr val="000000"/>
                </a:solidFill>
              </a:rPr>
              <a:t>Time Management</a:t>
            </a:r>
          </a:p>
        </p:txBody>
      </p:sp>
      <p:pic>
        <p:nvPicPr>
          <p:cNvPr id="4" name="Picture 3" descr="Poor Time Management &amp; What You Can Do About It">
            <a:extLst>
              <a:ext uri="{FF2B5EF4-FFF2-40B4-BE49-F238E27FC236}">
                <a16:creationId xmlns:a16="http://schemas.microsoft.com/office/drawing/2014/main" id="{51F3A236-0319-5E15-C911-59B035250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593" y="2974097"/>
            <a:ext cx="3808163" cy="240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9628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319AF-0CF6-B398-9889-33B0D5B99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ea typeface="+mj-lt"/>
                <a:cs typeface="+mj-lt"/>
              </a:rPr>
              <a:t>Success in</a:t>
            </a:r>
            <a:endParaRPr lang="en-US" b="1"/>
          </a:p>
          <a:p>
            <a:pPr algn="ctr"/>
            <a:r>
              <a:rPr lang="en-US" b="1">
                <a:ea typeface="+mj-lt"/>
                <a:cs typeface="+mj-lt"/>
              </a:rPr>
              <a:t>Software Process</a:t>
            </a:r>
            <a:endParaRPr lang="en-US" b="1"/>
          </a:p>
          <a:p>
            <a:endParaRPr lang="en-US"/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15B99-2F73-88C3-6692-5646C23C4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3792" y="2921000"/>
            <a:ext cx="9418320" cy="1691640"/>
          </a:xfrm>
        </p:spPr>
        <p:txBody>
          <a:bodyPr>
            <a:normAutofit/>
          </a:bodyPr>
          <a:lstStyle/>
          <a:p>
            <a:pPr algn="ctr"/>
            <a:r>
              <a:rPr lang="en-US" sz="6600">
                <a:solidFill>
                  <a:srgbClr val="000000"/>
                </a:solidFill>
              </a:rPr>
              <a:t>Planning Game</a:t>
            </a:r>
          </a:p>
        </p:txBody>
      </p:sp>
      <p:pic>
        <p:nvPicPr>
          <p:cNvPr id="4" name="Picture 3" descr="A screenshot of a game&#10;&#10;Description automatically generated">
            <a:extLst>
              <a:ext uri="{FF2B5EF4-FFF2-40B4-BE49-F238E27FC236}">
                <a16:creationId xmlns:a16="http://schemas.microsoft.com/office/drawing/2014/main" id="{D01194D8-2F69-98FE-134E-1A7C3E7467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2" b="29877"/>
          <a:stretch/>
        </p:blipFill>
        <p:spPr>
          <a:xfrm>
            <a:off x="3338294" y="3968750"/>
            <a:ext cx="5267351" cy="288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3114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319AF-0CF6-B398-9889-33B0D5B99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ea typeface="+mj-lt"/>
                <a:cs typeface="+mj-lt"/>
              </a:rPr>
              <a:t>Challenge in</a:t>
            </a:r>
            <a:endParaRPr lang="en-US" b="1"/>
          </a:p>
          <a:p>
            <a:pPr algn="ctr"/>
            <a:r>
              <a:rPr lang="en-US" b="1">
                <a:ea typeface="+mj-lt"/>
                <a:cs typeface="+mj-lt"/>
              </a:rPr>
              <a:t>Software Process</a:t>
            </a:r>
            <a:endParaRPr lang="en-US" b="1"/>
          </a:p>
          <a:p>
            <a:endParaRPr lang="en-US"/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15B99-2F73-88C3-6692-5646C23C4B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>
                <a:solidFill>
                  <a:srgbClr val="000000"/>
                </a:solidFill>
                <a:ea typeface="+mn-lt"/>
                <a:cs typeface="+mn-lt"/>
              </a:rPr>
              <a:t>Peer Programming</a:t>
            </a:r>
          </a:p>
        </p:txBody>
      </p:sp>
    </p:spTree>
    <p:extLst>
      <p:ext uri="{BB962C8B-B14F-4D97-AF65-F5344CB8AC3E}">
        <p14:creationId xmlns:p14="http://schemas.microsoft.com/office/powerpoint/2010/main" val="22447356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CDF5D3-7220-42A0-9D37-ECF3BF283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510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BC717F-58B3-4A4E-BC3B-1B11323AD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28400E-40B7-F904-5C4A-3033FC6C3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400">
                <a:solidFill>
                  <a:srgbClr val="FFFFFF"/>
                </a:solidFill>
              </a:rPr>
              <a:t>Demo Video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E75710-64C5-4CA8-8A7C-82EE4125C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5050B1-74E1-4A81-923D-0F5971A3B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DemoGood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342BC902-A963-D9BE-A593-6E08B6829D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1199" y="234616"/>
            <a:ext cx="8239626" cy="463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6134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66C88B-B170-4C69-85D3-FD6AD975F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244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0FE256-DF37-4639-8CB7-2E2F1897A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626A4E-87B0-E957-468D-C19F1E55B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2600" y="758952"/>
            <a:ext cx="5157591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7200">
                <a:solidFill>
                  <a:srgbClr val="FFFFFF"/>
                </a:solidFill>
              </a:rPr>
              <a:t>Q&amp;A</a:t>
            </a: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DD1039A-772C-4213-A092-0D8A9EF4AC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4" y="0"/>
            <a:ext cx="46199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Questions">
            <a:extLst>
              <a:ext uri="{FF2B5EF4-FFF2-40B4-BE49-F238E27FC236}">
                <a16:creationId xmlns:a16="http://schemas.microsoft.com/office/drawing/2014/main" id="{18291400-89A5-9252-D394-7D924D134F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2987" y="1566474"/>
            <a:ext cx="3718563" cy="371856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B39728D-66CA-4175-956D-FE26F3225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2473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48CFE-04B4-D687-11A5-2C8B2A48E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932" y="2152943"/>
            <a:ext cx="4048538" cy="1779265"/>
          </a:xfrm>
        </p:spPr>
        <p:txBody>
          <a:bodyPr>
            <a:normAutofit/>
          </a:bodyPr>
          <a:lstStyle/>
          <a:p>
            <a:r>
              <a:rPr lang="en-US" sz="5400">
                <a:ea typeface="+mj-lt"/>
                <a:cs typeface="+mj-lt"/>
              </a:rPr>
              <a:t>User Stories</a:t>
            </a:r>
            <a:endParaRPr lang="en-US" sz="5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B0CE2-BFBA-FFE8-1540-2896EE0C3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en-US"/>
          </a:p>
        </p:txBody>
      </p:sp>
      <p:graphicFrame>
        <p:nvGraphicFramePr>
          <p:cNvPr id="7" name="Text Placeholder 3">
            <a:extLst>
              <a:ext uri="{FF2B5EF4-FFF2-40B4-BE49-F238E27FC236}">
                <a16:creationId xmlns:a16="http://schemas.microsoft.com/office/drawing/2014/main" id="{9058F5E3-54D6-1974-DB60-BC88250597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9645100"/>
              </p:ext>
            </p:extLst>
          </p:nvPr>
        </p:nvGraphicFramePr>
        <p:xfrm>
          <a:off x="5899777" y="995297"/>
          <a:ext cx="4683556" cy="4610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49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4D791-C5E1-9F82-227B-18E262F55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7489" y="640080"/>
            <a:ext cx="3075836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/>
              <a:t>Main User Stories</a:t>
            </a:r>
          </a:p>
          <a:p>
            <a:endParaRPr lang="en-US" sz="32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67D982-25C5-4CC2-AA64-276BE3B2C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B23853-DA4D-5462-CEC5-A9C936E6A67C}"/>
              </a:ext>
            </a:extLst>
          </p:cNvPr>
          <p:cNvSpPr txBox="1"/>
          <p:nvPr/>
        </p:nvSpPr>
        <p:spPr>
          <a:xfrm>
            <a:off x="1237489" y="2301555"/>
            <a:ext cx="3075836" cy="38785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74320" indent="-18288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/>
              <a:t>Posting used goods to the app with necessary details as a provider.</a:t>
            </a:r>
          </a:p>
          <a:p>
            <a:pPr marL="274320" indent="-18288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/>
              <a:t>Allow the receiver to search for used goods with various parameters.</a:t>
            </a:r>
          </a:p>
          <a:p>
            <a:pPr marL="274320" indent="-18288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/>
              <a:t>Display products on Google Maps.</a:t>
            </a:r>
          </a:p>
          <a:p>
            <a:pPr marL="274320" indent="-18288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/>
              <a:t>Chat functionality between prospect receivers and providers.</a:t>
            </a:r>
          </a:p>
          <a:p>
            <a:pPr marL="274320" indent="-182880"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600"/>
              <a:t>Providers’ ability to approve/reject exchange requests for their products.</a:t>
            </a:r>
          </a:p>
        </p:txBody>
      </p:sp>
      <p:pic>
        <p:nvPicPr>
          <p:cNvPr id="11" name="Picture 10" descr="Person watching empty phone">
            <a:extLst>
              <a:ext uri="{FF2B5EF4-FFF2-40B4-BE49-F238E27FC236}">
                <a16:creationId xmlns:a16="http://schemas.microsoft.com/office/drawing/2014/main" id="{82B594AB-C5A2-65AD-3FD4-C85D604CE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86" r="-1" b="-1"/>
          <a:stretch/>
        </p:blipFill>
        <p:spPr>
          <a:xfrm>
            <a:off x="4639057" y="10"/>
            <a:ext cx="7552944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1239B-C949-B6EA-D12D-D78A453DF1DC}"/>
              </a:ext>
            </a:extLst>
          </p:cNvPr>
          <p:cNvSpPr>
            <a:spLocks/>
          </p:cNvSpPr>
          <p:nvPr/>
        </p:nvSpPr>
        <p:spPr>
          <a:xfrm>
            <a:off x="1501057" y="2013054"/>
            <a:ext cx="8299340" cy="42014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877824">
              <a:spcAft>
                <a:spcPts val="600"/>
              </a:spcAft>
            </a:pPr>
            <a:endParaRPr lang="en-US" sz="1728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010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C3235-4D0A-DA89-642B-42C2C58EB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What we Planned to Achieve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F6B46-DE67-00F0-B85E-F0D561180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Login and registration features</a:t>
            </a:r>
          </a:p>
          <a:p>
            <a:r>
              <a:rPr lang="en-US"/>
              <a:t>Choose either provider or receiver when logging in</a:t>
            </a:r>
          </a:p>
          <a:p>
            <a:r>
              <a:rPr lang="en-US"/>
              <a:t>The ability to post products</a:t>
            </a:r>
          </a:p>
          <a:p>
            <a:r>
              <a:rPr lang="en-US"/>
              <a:t>Ability to search for products</a:t>
            </a:r>
          </a:p>
          <a:p>
            <a:r>
              <a:rPr lang="en-US"/>
              <a:t>Chat function</a:t>
            </a:r>
          </a:p>
          <a:p>
            <a:r>
              <a:rPr lang="en-US"/>
              <a:t>Ability to initiate an Exchange</a:t>
            </a:r>
          </a:p>
          <a:p>
            <a:r>
              <a:rPr lang="en-US"/>
              <a:t>Ability to set and store product preferences</a:t>
            </a:r>
          </a:p>
          <a:p>
            <a:r>
              <a:rPr lang="en-US"/>
              <a:t>Rating capabilities</a:t>
            </a:r>
          </a:p>
          <a:p>
            <a:r>
              <a:rPr lang="en-US"/>
              <a:t>Users receive an alert when a preferred product becomes available</a:t>
            </a:r>
          </a:p>
        </p:txBody>
      </p:sp>
    </p:spTree>
    <p:extLst>
      <p:ext uri="{BB962C8B-B14F-4D97-AF65-F5344CB8AC3E}">
        <p14:creationId xmlns:p14="http://schemas.microsoft.com/office/powerpoint/2010/main" val="32840221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08401-85D3-A3EC-21F9-D7A91567D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What we Actually Achieved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1FD59-B210-E7E9-19ED-865B4A920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Arial"/>
                <a:cs typeface="Arial"/>
              </a:rPr>
              <a:t>Login and registration features</a:t>
            </a:r>
          </a:p>
          <a:p>
            <a:r>
              <a:rPr lang="en-US">
                <a:latin typeface="Arial"/>
                <a:cs typeface="Arial"/>
              </a:rPr>
              <a:t>Choose either provider or receiver when logging in</a:t>
            </a:r>
          </a:p>
          <a:p>
            <a:r>
              <a:rPr lang="en-US">
                <a:latin typeface="Arial"/>
                <a:cs typeface="Arial"/>
              </a:rPr>
              <a:t>The ability to post products</a:t>
            </a:r>
          </a:p>
          <a:p>
            <a:r>
              <a:rPr lang="en-US">
                <a:latin typeface="Arial"/>
                <a:cs typeface="Arial"/>
              </a:rPr>
              <a:t>Ability to search for products</a:t>
            </a:r>
          </a:p>
          <a:p>
            <a:r>
              <a:rPr lang="en-US">
                <a:latin typeface="Arial"/>
                <a:cs typeface="Arial"/>
              </a:rPr>
              <a:t>Chat function</a:t>
            </a:r>
          </a:p>
          <a:p>
            <a:r>
              <a:rPr lang="en-US">
                <a:latin typeface="Arial"/>
                <a:cs typeface="Arial"/>
              </a:rPr>
              <a:t>Ability to initiate an Exchange</a:t>
            </a:r>
          </a:p>
        </p:txBody>
      </p:sp>
    </p:spTree>
    <p:extLst>
      <p:ext uri="{BB962C8B-B14F-4D97-AF65-F5344CB8AC3E}">
        <p14:creationId xmlns:p14="http://schemas.microsoft.com/office/powerpoint/2010/main" val="21049117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26EB1-24E4-4EA6-AD4C-042F92572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What we Failed to Achieve</a:t>
            </a:r>
            <a:endParaRPr lang="en-US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9AE59-144F-4EA6-2792-A76E5AEE5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Arial"/>
                <a:cs typeface="Arial"/>
              </a:rPr>
              <a:t>Ability to set and store product preferences</a:t>
            </a:r>
          </a:p>
          <a:p>
            <a:r>
              <a:rPr lang="en-US">
                <a:latin typeface="Arial"/>
                <a:cs typeface="Arial"/>
              </a:rPr>
              <a:t>Rating capabilities</a:t>
            </a:r>
          </a:p>
          <a:p>
            <a:r>
              <a:rPr lang="en-US">
                <a:latin typeface="Arial"/>
                <a:cs typeface="Arial"/>
              </a:rPr>
              <a:t>Users receive an alert when a preferred product becomes available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3409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hade val="98000"/>
                <a:satMod val="130000"/>
                <a:lumMod val="102000"/>
              </a:schemeClr>
            </a:gs>
            <a:gs pos="100000">
              <a:schemeClr val="bg1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C8665A-B6C6-46BB-9012-A9223856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C6B144-C74E-52E7-39A7-9A63B9625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7200"/>
              <a:t>Final Outcome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D8964DE-AB9E-402E-8B81-8AA9BB479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61BE5E-E17F-47E3-AF50-969EA826B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9963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66C88B-B170-4C69-85D3-FD6AD975F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244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0FE256-DF37-4639-8CB7-2E2F1897A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1D1C8-2B89-7279-13E4-D35161D1A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2600" y="758952"/>
            <a:ext cx="5157591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7200">
                <a:solidFill>
                  <a:srgbClr val="FFFFFF"/>
                </a:solidFill>
              </a:rPr>
              <a:t>Posting used goods as a Provider</a:t>
            </a: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DD1039A-772C-4213-A092-0D8A9EF4AC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4" y="0"/>
            <a:ext cx="46199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955EC8-1AD1-617A-6700-9F1BB3A0A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410" y="508695"/>
            <a:ext cx="2661716" cy="588224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B39728D-66CA-4175-956D-FE26F3225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955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66C88B-B170-4C69-85D3-FD6AD975F9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244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0FE256-DF37-4639-8CB7-2E2F1897A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FA643A-3694-4AD2-ED79-4FBF8E930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2600" y="758952"/>
            <a:ext cx="5157591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7200">
                <a:solidFill>
                  <a:srgbClr val="FFFFFF"/>
                </a:solidFill>
              </a:rPr>
              <a:t>Receiver searching for used goods</a:t>
            </a: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DD1039A-772C-4213-A092-0D8A9EF4AC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4" y="0"/>
            <a:ext cx="461996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7254F8-4629-3800-88AB-25A32BA84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410" y="484632"/>
            <a:ext cx="2661716" cy="588224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B39728D-66CA-4175-956D-FE26F3225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3073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677EDC7BFE4144999D8EAAD717F2A65" ma:contentTypeVersion="14" ma:contentTypeDescription="Create a new document." ma:contentTypeScope="" ma:versionID="feb1314be6add668ccd7752b13385f0b">
  <xsd:schema xmlns:xsd="http://www.w3.org/2001/XMLSchema" xmlns:xs="http://www.w3.org/2001/XMLSchema" xmlns:p="http://schemas.microsoft.com/office/2006/metadata/properties" xmlns:ns2="9ae23623-9005-4847-9326-f7a357a63757" xmlns:ns3="150c34b1-bac9-489a-957a-d5f5ccbbf7e4" targetNamespace="http://schemas.microsoft.com/office/2006/metadata/properties" ma:root="true" ma:fieldsID="6788c7d1281c1db99e9aea7b54f6980c" ns2:_="" ns3:_="">
    <xsd:import namespace="9ae23623-9005-4847-9326-f7a357a63757"/>
    <xsd:import namespace="150c34b1-bac9-489a-957a-d5f5ccbbf7e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e23623-9005-4847-9326-f7a357a637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50635ccc-b02a-4d30-ada7-5ff52beaed6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0c34b1-bac9-489a-957a-d5f5ccbbf7e4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be54c728-3edd-4d85-8cc0-3e749ffd2ecf}" ma:internalName="TaxCatchAll" ma:showField="CatchAllData" ma:web="150c34b1-bac9-489a-957a-d5f5ccbbf7e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ae23623-9005-4847-9326-f7a357a63757">
      <Terms xmlns="http://schemas.microsoft.com/office/infopath/2007/PartnerControls"/>
    </lcf76f155ced4ddcb4097134ff3c332f>
    <TaxCatchAll xmlns="150c34b1-bac9-489a-957a-d5f5ccbbf7e4" xsi:nil="true"/>
  </documentManagement>
</p:properties>
</file>

<file path=customXml/itemProps1.xml><?xml version="1.0" encoding="utf-8"?>
<ds:datastoreItem xmlns:ds="http://schemas.openxmlformats.org/officeDocument/2006/customXml" ds:itemID="{C44A978D-8223-467E-8752-83A450732B0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A80999C-09E7-4BDB-8FC0-2FAAF49C629A}">
  <ds:schemaRefs>
    <ds:schemaRef ds:uri="150c34b1-bac9-489a-957a-d5f5ccbbf7e4"/>
    <ds:schemaRef ds:uri="9ae23623-9005-4847-9326-f7a357a6375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221FA77-BA0E-41AA-95F5-400937FB2DB2}">
  <ds:schemaRefs>
    <ds:schemaRef ds:uri="150c34b1-bac9-489a-957a-d5f5ccbbf7e4"/>
    <ds:schemaRef ds:uri="9ae23623-9005-4847-9326-f7a357a6375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18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View</vt:lpstr>
      <vt:lpstr>Barter Trader</vt:lpstr>
      <vt:lpstr>User Stories</vt:lpstr>
      <vt:lpstr>Main User Stories </vt:lpstr>
      <vt:lpstr>What we Planned to Achieve</vt:lpstr>
      <vt:lpstr>What we Actually Achieved</vt:lpstr>
      <vt:lpstr>What we Failed to Achieve</vt:lpstr>
      <vt:lpstr>Final Outcome</vt:lpstr>
      <vt:lpstr>Posting used goods as a Provider</vt:lpstr>
      <vt:lpstr>Receiver searching for used goods</vt:lpstr>
      <vt:lpstr>Display Products on Google Maps</vt:lpstr>
      <vt:lpstr>Chat Functionality</vt:lpstr>
      <vt:lpstr>Providers’ ability to approve/reject exchange requests</vt:lpstr>
      <vt:lpstr>Success in Software Implementation  </vt:lpstr>
      <vt:lpstr>Challenge in Software Implementation  </vt:lpstr>
      <vt:lpstr>Success in Software Process  </vt:lpstr>
      <vt:lpstr>Challenge in Software Process  </vt:lpstr>
      <vt:lpstr>Demo Video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2013-07-15T20:26:40Z</dcterms:created>
  <dcterms:modified xsi:type="dcterms:W3CDTF">2024-04-08T19:26:40Z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0x010100B677EDC7BFE4144999D8EAAD717F2A65</vt:lpwstr>
  </property>
  <property fmtid="{D5CDD505-2E9C-101B-9397-08002B2CF9AE}" pid="3" name="MediaServiceImageTags">
    <vt:lpwstr/>
  </property>
</Properties>
</file>

<file path=docProps/thumbnail.jpeg>
</file>